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69" r:id="rId3"/>
    <p:sldMasterId id="2147483677" r:id="rId4"/>
    <p:sldMasterId id="2147483685" r:id="rId5"/>
  </p:sldMasterIdLst>
  <p:notesMasterIdLst>
    <p:notesMasterId r:id="rId17"/>
  </p:notesMasterIdLst>
  <p:sldIdLst>
    <p:sldId id="1072" r:id="rId6"/>
    <p:sldId id="1074" r:id="rId7"/>
    <p:sldId id="3977" r:id="rId8"/>
    <p:sldId id="3978" r:id="rId9"/>
    <p:sldId id="4011" r:id="rId10"/>
    <p:sldId id="4012" r:id="rId11"/>
    <p:sldId id="4010" r:id="rId12"/>
    <p:sldId id="4029" r:id="rId13"/>
    <p:sldId id="4016" r:id="rId14"/>
    <p:sldId id="4026" r:id="rId15"/>
    <p:sldId id="4027"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79B5"/>
    <a:srgbClr val="FB8C8E"/>
    <a:srgbClr val="FC8C8E"/>
    <a:srgbClr val="AA78B5"/>
    <a:srgbClr val="786DCE"/>
    <a:srgbClr val="FF8D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6447B8-A57C-4DC4-ACBE-C8C03C929C41}" type="datetimeFigureOut">
              <a:rPr lang="zh-CN" altLang="en-US" smtClean="0"/>
              <a:t>2022/5/25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471570-9499-4A70-9F44-ADE5828AEB1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11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6471570-9499-4A70-9F44-ADE5828AEB1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千图网拥有20W+精美PPT模板 更多PPT模板下载至：www.58pic.com/office/ppt">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t>2022/5/25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24" name="Picture Placeholder 7"/>
          <p:cNvSpPr>
            <a:spLocks noGrp="1"/>
          </p:cNvSpPr>
          <p:nvPr>
            <p:ph type="pic" sz="quarter" idx="10"/>
          </p:nvPr>
        </p:nvSpPr>
        <p:spPr>
          <a:xfrm>
            <a:off x="6096001" y="1390868"/>
            <a:ext cx="3614057" cy="476925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4001" y="441961"/>
            <a:ext cx="4368800"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3954706" y="3801452"/>
            <a:ext cx="4511964" cy="431780"/>
          </a:xfrm>
          <a:prstGeom prst="rect">
            <a:avLst/>
          </a:prstGeom>
        </p:spPr>
        <p:txBody>
          <a:bodyPr vert="horz" lIns="0" tIns="40504" rIns="0" bIns="40504" anchor="ctr"/>
          <a:lstStyle>
            <a:lvl1pPr marL="0" indent="0" algn="ctr">
              <a:lnSpc>
                <a:spcPct val="100000"/>
              </a:lnSpc>
              <a:spcBef>
                <a:spcPts val="0"/>
              </a:spcBef>
              <a:buNone/>
              <a:defRPr sz="42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3954706" y="4385251"/>
            <a:ext cx="4511964" cy="228451"/>
          </a:xfrm>
          <a:prstGeom prst="rect">
            <a:avLst/>
          </a:prstGeom>
        </p:spPr>
        <p:txBody>
          <a:bodyPr vert="horz" lIns="0" tIns="40504" rIns="0" bIns="40504" anchor="ctr"/>
          <a:lstStyle>
            <a:lvl1pPr marL="0" indent="0" algn="ctr">
              <a:lnSpc>
                <a:spcPct val="100000"/>
              </a:lnSpc>
              <a:spcBef>
                <a:spcPts val="0"/>
              </a:spcBef>
              <a:spcAft>
                <a:spcPts val="0"/>
              </a:spcAft>
              <a:buNone/>
              <a:defRPr sz="18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3975167" y="4817825"/>
            <a:ext cx="4488038" cy="1536867"/>
          </a:xfrm>
          <a:prstGeom prst="rect">
            <a:avLst/>
          </a:prstGeom>
        </p:spPr>
        <p:txBody>
          <a:bodyPr vert="horz" lIns="0" tIns="0" rIns="0" bIns="0"/>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First Slide">
    <p:spTree>
      <p:nvGrpSpPr>
        <p:cNvPr id="1" name=""/>
        <p:cNvGrpSpPr/>
        <p:nvPr/>
      </p:nvGrpSpPr>
      <p:grpSpPr>
        <a:xfrm>
          <a:off x="0" y="0"/>
          <a:ext cx="0" cy="0"/>
          <a:chOff x="0" y="0"/>
          <a:chExt cx="0" cy="0"/>
        </a:xfrm>
      </p:grpSpPr>
      <p:sp>
        <p:nvSpPr>
          <p:cNvPr id="2" name="TextBox 8"/>
          <p:cNvSpPr txBox="1"/>
          <p:nvPr userDrawn="1"/>
        </p:nvSpPr>
        <p:spPr>
          <a:xfrm>
            <a:off x="1143001" y="354212"/>
            <a:ext cx="5250366" cy="443070"/>
          </a:xfrm>
          <a:prstGeom prst="rect">
            <a:avLst/>
          </a:prstGeom>
          <a:noFill/>
        </p:spPr>
        <p:txBody>
          <a:bodyPr wrap="square" lIns="0" tIns="0" rIns="0" bIns="0" rtlCol="0" anchor="ctr">
            <a:spAutoFit/>
          </a:bodyPr>
          <a:lstStyle/>
          <a:p>
            <a:r>
              <a:rPr lang="zh-CN" altLang="en-US" sz="288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年度工作概述</a:t>
            </a:r>
          </a:p>
        </p:txBody>
      </p:sp>
      <p:sp>
        <p:nvSpPr>
          <p:cNvPr id="3" name="TextBox 8"/>
          <p:cNvSpPr txBox="1"/>
          <p:nvPr userDrawn="1"/>
        </p:nvSpPr>
        <p:spPr>
          <a:xfrm>
            <a:off x="944756" y="797346"/>
            <a:ext cx="3732837" cy="203133"/>
          </a:xfrm>
          <a:prstGeom prst="rect">
            <a:avLst/>
          </a:prstGeom>
          <a:noFill/>
        </p:spPr>
        <p:txBody>
          <a:bodyPr wrap="square" lIns="0" tIns="0" rIns="0" bIns="0" rtlCol="0" anchor="ctr">
            <a:spAutoFit/>
          </a:bodyPr>
          <a:lstStyle/>
          <a:p>
            <a:r>
              <a:rPr lang="en-US" altLang="zh-CN" sz="132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2019 ANNUAL WORK SUMMARY</a:t>
            </a:r>
            <a:endParaRPr lang="zh-CN" altLang="en-US" sz="144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p:cNvSpPr/>
          <p:nvPr userDrawn="1"/>
        </p:nvSpPr>
        <p:spPr>
          <a:xfrm>
            <a:off x="1" y="444371"/>
            <a:ext cx="744372" cy="2592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 name="矩形 4"/>
          <p:cNvSpPr/>
          <p:nvPr userDrawn="1"/>
        </p:nvSpPr>
        <p:spPr>
          <a:xfrm>
            <a:off x="1" y="710387"/>
            <a:ext cx="744372" cy="259228"/>
          </a:xfrm>
          <a:prstGeom prst="rect">
            <a:avLst/>
          </a:pr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First Slide">
    <p:spTree>
      <p:nvGrpSpPr>
        <p:cNvPr id="1" name=""/>
        <p:cNvGrpSpPr/>
        <p:nvPr/>
      </p:nvGrpSpPr>
      <p:grpSpPr>
        <a:xfrm>
          <a:off x="0" y="0"/>
          <a:ext cx="0" cy="0"/>
          <a:chOff x="0" y="0"/>
          <a:chExt cx="0" cy="0"/>
        </a:xfrm>
      </p:grpSpPr>
      <p:sp>
        <p:nvSpPr>
          <p:cNvPr id="2" name="TextBox 8"/>
          <p:cNvSpPr txBox="1"/>
          <p:nvPr userDrawn="1"/>
        </p:nvSpPr>
        <p:spPr>
          <a:xfrm>
            <a:off x="1143001" y="354212"/>
            <a:ext cx="5250366" cy="443070"/>
          </a:xfrm>
          <a:prstGeom prst="rect">
            <a:avLst/>
          </a:prstGeom>
          <a:noFill/>
        </p:spPr>
        <p:txBody>
          <a:bodyPr wrap="square" lIns="0" tIns="0" rIns="0" bIns="0" rtlCol="0" anchor="ctr">
            <a:spAutoFit/>
          </a:bodyPr>
          <a:lstStyle/>
          <a:p>
            <a:r>
              <a:rPr lang="zh-CN" altLang="en-US" sz="288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工作完成情况</a:t>
            </a:r>
          </a:p>
        </p:txBody>
      </p:sp>
      <p:sp>
        <p:nvSpPr>
          <p:cNvPr id="3" name="TextBox 8"/>
          <p:cNvSpPr txBox="1"/>
          <p:nvPr userDrawn="1"/>
        </p:nvSpPr>
        <p:spPr>
          <a:xfrm>
            <a:off x="944756" y="797346"/>
            <a:ext cx="3732837" cy="203133"/>
          </a:xfrm>
          <a:prstGeom prst="rect">
            <a:avLst/>
          </a:prstGeom>
          <a:noFill/>
        </p:spPr>
        <p:txBody>
          <a:bodyPr wrap="square" lIns="0" tIns="0" rIns="0" bIns="0" rtlCol="0" anchor="ctr">
            <a:spAutoFit/>
          </a:bodyPr>
          <a:lstStyle/>
          <a:p>
            <a:r>
              <a:rPr lang="en-US" altLang="zh-CN" sz="132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2019 ANNUAL WORK SUMMARY</a:t>
            </a:r>
            <a:endParaRPr lang="zh-CN" altLang="en-US" sz="144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p:cNvSpPr/>
          <p:nvPr userDrawn="1"/>
        </p:nvSpPr>
        <p:spPr>
          <a:xfrm>
            <a:off x="1" y="444371"/>
            <a:ext cx="744372" cy="2592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 name="矩形 4"/>
          <p:cNvSpPr/>
          <p:nvPr userDrawn="1"/>
        </p:nvSpPr>
        <p:spPr>
          <a:xfrm>
            <a:off x="1" y="710387"/>
            <a:ext cx="744372" cy="259228"/>
          </a:xfrm>
          <a:prstGeom prst="rect">
            <a:avLst/>
          </a:pr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First Slide">
    <p:spTree>
      <p:nvGrpSpPr>
        <p:cNvPr id="1" name=""/>
        <p:cNvGrpSpPr/>
        <p:nvPr/>
      </p:nvGrpSpPr>
      <p:grpSpPr>
        <a:xfrm>
          <a:off x="0" y="0"/>
          <a:ext cx="0" cy="0"/>
          <a:chOff x="0" y="0"/>
          <a:chExt cx="0" cy="0"/>
        </a:xfrm>
      </p:grpSpPr>
      <p:sp>
        <p:nvSpPr>
          <p:cNvPr id="2" name="TextBox 8"/>
          <p:cNvSpPr txBox="1"/>
          <p:nvPr userDrawn="1"/>
        </p:nvSpPr>
        <p:spPr>
          <a:xfrm>
            <a:off x="1143001" y="354212"/>
            <a:ext cx="5250366" cy="443070"/>
          </a:xfrm>
          <a:prstGeom prst="rect">
            <a:avLst/>
          </a:prstGeom>
          <a:noFill/>
        </p:spPr>
        <p:txBody>
          <a:bodyPr wrap="square" lIns="0" tIns="0" rIns="0" bIns="0" rtlCol="0" anchor="ctr">
            <a:spAutoFit/>
          </a:bodyPr>
          <a:lstStyle/>
          <a:p>
            <a:r>
              <a:rPr lang="zh-CN" altLang="en-US" sz="288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成功案例展示</a:t>
            </a:r>
          </a:p>
        </p:txBody>
      </p:sp>
      <p:sp>
        <p:nvSpPr>
          <p:cNvPr id="3" name="TextBox 8"/>
          <p:cNvSpPr txBox="1"/>
          <p:nvPr userDrawn="1"/>
        </p:nvSpPr>
        <p:spPr>
          <a:xfrm>
            <a:off x="944756" y="797346"/>
            <a:ext cx="3732837" cy="203133"/>
          </a:xfrm>
          <a:prstGeom prst="rect">
            <a:avLst/>
          </a:prstGeom>
          <a:noFill/>
        </p:spPr>
        <p:txBody>
          <a:bodyPr wrap="square" lIns="0" tIns="0" rIns="0" bIns="0" rtlCol="0" anchor="ctr">
            <a:spAutoFit/>
          </a:bodyPr>
          <a:lstStyle/>
          <a:p>
            <a:r>
              <a:rPr lang="en-US" altLang="zh-CN" sz="132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2019 ANNUAL WORK SUMMARY</a:t>
            </a:r>
            <a:endParaRPr lang="zh-CN" altLang="en-US" sz="144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p:cNvSpPr/>
          <p:nvPr userDrawn="1"/>
        </p:nvSpPr>
        <p:spPr>
          <a:xfrm>
            <a:off x="1" y="444371"/>
            <a:ext cx="744372" cy="2592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 name="矩形 4"/>
          <p:cNvSpPr/>
          <p:nvPr userDrawn="1"/>
        </p:nvSpPr>
        <p:spPr>
          <a:xfrm>
            <a:off x="1" y="710387"/>
            <a:ext cx="744372" cy="259228"/>
          </a:xfrm>
          <a:prstGeom prst="rect">
            <a:avLst/>
          </a:pr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First Slide">
    <p:spTree>
      <p:nvGrpSpPr>
        <p:cNvPr id="1" name=""/>
        <p:cNvGrpSpPr/>
        <p:nvPr/>
      </p:nvGrpSpPr>
      <p:grpSpPr>
        <a:xfrm>
          <a:off x="0" y="0"/>
          <a:ext cx="0" cy="0"/>
          <a:chOff x="0" y="0"/>
          <a:chExt cx="0" cy="0"/>
        </a:xfrm>
      </p:grpSpPr>
      <p:sp>
        <p:nvSpPr>
          <p:cNvPr id="2" name="TextBox 8"/>
          <p:cNvSpPr txBox="1"/>
          <p:nvPr userDrawn="1"/>
        </p:nvSpPr>
        <p:spPr>
          <a:xfrm>
            <a:off x="1143001" y="354212"/>
            <a:ext cx="5250366" cy="443070"/>
          </a:xfrm>
          <a:prstGeom prst="rect">
            <a:avLst/>
          </a:prstGeom>
          <a:noFill/>
        </p:spPr>
        <p:txBody>
          <a:bodyPr wrap="square" lIns="0" tIns="0" rIns="0" bIns="0" rtlCol="0" anchor="ctr">
            <a:spAutoFit/>
          </a:bodyPr>
          <a:lstStyle/>
          <a:p>
            <a:r>
              <a:rPr lang="zh-CN" altLang="en-US" sz="288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明年工作计划</a:t>
            </a:r>
          </a:p>
        </p:txBody>
      </p:sp>
      <p:sp>
        <p:nvSpPr>
          <p:cNvPr id="3" name="TextBox 8"/>
          <p:cNvSpPr txBox="1"/>
          <p:nvPr userDrawn="1"/>
        </p:nvSpPr>
        <p:spPr>
          <a:xfrm>
            <a:off x="944756" y="797346"/>
            <a:ext cx="3732837" cy="203133"/>
          </a:xfrm>
          <a:prstGeom prst="rect">
            <a:avLst/>
          </a:prstGeom>
          <a:noFill/>
        </p:spPr>
        <p:txBody>
          <a:bodyPr wrap="square" lIns="0" tIns="0" rIns="0" bIns="0" rtlCol="0" anchor="ctr">
            <a:spAutoFit/>
          </a:bodyPr>
          <a:lstStyle/>
          <a:p>
            <a:r>
              <a:rPr lang="en-US" altLang="zh-CN" sz="132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2019 ANNUAL WORK SUMMARY</a:t>
            </a:r>
            <a:endParaRPr lang="zh-CN" altLang="en-US" sz="144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p:cNvSpPr/>
          <p:nvPr userDrawn="1"/>
        </p:nvSpPr>
        <p:spPr>
          <a:xfrm>
            <a:off x="1" y="444371"/>
            <a:ext cx="744372" cy="2592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 name="矩形 4"/>
          <p:cNvSpPr/>
          <p:nvPr userDrawn="1"/>
        </p:nvSpPr>
        <p:spPr>
          <a:xfrm>
            <a:off x="1" y="710387"/>
            <a:ext cx="744372" cy="259228"/>
          </a:xfrm>
          <a:prstGeom prst="rect">
            <a:avLst/>
          </a:pr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bg1"/>
        </a:solidFill>
        <a:effectLst/>
      </p:bgPr>
    </p:bg>
    <p:spTree>
      <p:nvGrpSpPr>
        <p:cNvPr id="1" name=""/>
        <p:cNvGrpSpPr/>
        <p:nvPr/>
      </p:nvGrpSpPr>
      <p:grpSpPr>
        <a:xfrm>
          <a:off x="0" y="0"/>
          <a:ext cx="0" cy="0"/>
          <a:chOff x="0" y="0"/>
          <a:chExt cx="0" cy="0"/>
        </a:xfrm>
      </p:grpSpPr>
      <p:sp>
        <p:nvSpPr>
          <p:cNvPr id="2"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目录页">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solidFill>
        <a:effectLst/>
      </p:bgPr>
    </p:bg>
    <p:spTree>
      <p:nvGrpSpPr>
        <p:cNvPr id="1" name=""/>
        <p:cNvGrpSpPr/>
        <p:nvPr/>
      </p:nvGrpSpPr>
      <p:grpSpPr>
        <a:xfrm>
          <a:off x="0" y="0"/>
          <a:ext cx="0" cy="0"/>
          <a:chOff x="0" y="0"/>
          <a:chExt cx="0" cy="0"/>
        </a:xfrm>
      </p:grpSpPr>
      <p:sp>
        <p:nvSpPr>
          <p:cNvPr id="13"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
        <p:nvSpPr>
          <p:cNvPr id="2" name="标题 1"/>
          <p:cNvSpPr>
            <a:spLocks noGrp="1"/>
          </p:cNvSpPr>
          <p:nvPr>
            <p:ph type="title"/>
          </p:nvPr>
        </p:nvSpPr>
        <p:spPr>
          <a:xfrm>
            <a:off x="918029" y="339225"/>
            <a:ext cx="5635171" cy="535531"/>
          </a:xfrm>
          <a:prstGeom prst="rect">
            <a:avLst/>
          </a:prstGeom>
        </p:spPr>
        <p:txBody>
          <a:bodyPr wrap="square" anchor="ctr" anchorCtr="0">
            <a:spAutoFit/>
          </a:bodyPr>
          <a:lstStyle>
            <a:lvl1pPr>
              <a:defRPr sz="3200" b="1">
                <a:solidFill>
                  <a:schemeClr val="accent1"/>
                </a:solidFill>
              </a:defRPr>
            </a:lvl1pPr>
          </a:lstStyle>
          <a:p>
            <a:r>
              <a:rPr lang="zh-CN" altLang="en-US"/>
              <a:t>单击此处编辑母版标题样式</a:t>
            </a:r>
          </a:p>
        </p:txBody>
      </p:sp>
      <p:sp>
        <p:nvSpPr>
          <p:cNvPr id="5" name="矩形 4"/>
          <p:cNvSpPr/>
          <p:nvPr userDrawn="1"/>
        </p:nvSpPr>
        <p:spPr>
          <a:xfrm rot="5400000">
            <a:off x="140601" y="303160"/>
            <a:ext cx="914400" cy="3080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封底页">
    <p:bg>
      <p:bgPr>
        <a:solidFill>
          <a:schemeClr val="bg1"/>
        </a:solidFill>
        <a:effectLst/>
      </p:bgPr>
    </p:bg>
    <p:spTree>
      <p:nvGrpSpPr>
        <p:cNvPr id="1" name=""/>
        <p:cNvGrpSpPr/>
        <p:nvPr/>
      </p:nvGrpSpPr>
      <p:grpSpPr>
        <a:xfrm>
          <a:off x="0" y="0"/>
          <a:ext cx="0" cy="0"/>
          <a:chOff x="0" y="0"/>
          <a:chExt cx="0" cy="0"/>
        </a:xfrm>
      </p:grpSpPr>
      <p:sp>
        <p:nvSpPr>
          <p:cNvPr id="1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页">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KOPPT 版权">
    <p:spTree>
      <p:nvGrpSpPr>
        <p:cNvPr id="1" name=""/>
        <p:cNvGrpSpPr/>
        <p:nvPr/>
      </p:nvGrpSpPr>
      <p:grpSpPr>
        <a:xfrm>
          <a:off x="0" y="0"/>
          <a:ext cx="0" cy="0"/>
          <a:chOff x="0" y="0"/>
          <a:chExt cx="0" cy="0"/>
        </a:xfrm>
      </p:grpSpPr>
      <p:grpSp>
        <p:nvGrpSpPr>
          <p:cNvPr id="2" name="组合 1"/>
          <p:cNvGrpSpPr/>
          <p:nvPr userDrawn="1"/>
        </p:nvGrpSpPr>
        <p:grpSpPr>
          <a:xfrm>
            <a:off x="0" y="1"/>
            <a:ext cx="12192000" cy="6857999"/>
            <a:chOff x="0" y="1"/>
            <a:chExt cx="12192000" cy="6857999"/>
          </a:xfrm>
        </p:grpSpPr>
        <p:sp>
          <p:nvSpPr>
            <p:cNvPr id="6" name="任意多边形: 形状 5"/>
            <p:cNvSpPr/>
            <p:nvPr userDrawn="1"/>
          </p:nvSpPr>
          <p:spPr>
            <a:xfrm>
              <a:off x="0" y="1"/>
              <a:ext cx="4898178" cy="3272237"/>
            </a:xfrm>
            <a:custGeom>
              <a:avLst/>
              <a:gdLst>
                <a:gd name="connsiteX0" fmla="*/ 0 w 4898178"/>
                <a:gd name="connsiteY0" fmla="*/ 0 h 3272237"/>
                <a:gd name="connsiteX1" fmla="*/ 4898178 w 4898178"/>
                <a:gd name="connsiteY1" fmla="*/ 0 h 3272237"/>
                <a:gd name="connsiteX2" fmla="*/ 4080119 w 4898178"/>
                <a:gd name="connsiteY2" fmla="*/ 3272237 h 3272237"/>
                <a:gd name="connsiteX3" fmla="*/ 0 w 4898178"/>
                <a:gd name="connsiteY3" fmla="*/ 3272237 h 3272237"/>
                <a:gd name="connsiteX4" fmla="*/ 0 w 4898178"/>
                <a:gd name="connsiteY4" fmla="*/ 0 h 327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8178" h="3272237">
                  <a:moveTo>
                    <a:pt x="0" y="0"/>
                  </a:moveTo>
                  <a:lnTo>
                    <a:pt x="4898178" y="0"/>
                  </a:lnTo>
                  <a:lnTo>
                    <a:pt x="4080119" y="3272237"/>
                  </a:lnTo>
                  <a:lnTo>
                    <a:pt x="0" y="3272237"/>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7" name="任意多边形: 形状 6"/>
            <p:cNvSpPr/>
            <p:nvPr userDrawn="1"/>
          </p:nvSpPr>
          <p:spPr>
            <a:xfrm>
              <a:off x="5684118" y="1"/>
              <a:ext cx="6507882" cy="3272237"/>
            </a:xfrm>
            <a:custGeom>
              <a:avLst/>
              <a:gdLst>
                <a:gd name="connsiteX0" fmla="*/ 818059 w 6507882"/>
                <a:gd name="connsiteY0" fmla="*/ 0 h 3272237"/>
                <a:gd name="connsiteX1" fmla="*/ 6507882 w 6507882"/>
                <a:gd name="connsiteY1" fmla="*/ 0 h 3272237"/>
                <a:gd name="connsiteX2" fmla="*/ 6507882 w 6507882"/>
                <a:gd name="connsiteY2" fmla="*/ 908684 h 3272237"/>
                <a:gd name="connsiteX3" fmla="*/ 1154452 w 6507882"/>
                <a:gd name="connsiteY3" fmla="*/ 908684 h 3272237"/>
                <a:gd name="connsiteX4" fmla="*/ 563564 w 6507882"/>
                <a:gd name="connsiteY4" fmla="*/ 3272237 h 3272237"/>
                <a:gd name="connsiteX5" fmla="*/ 0 w 6507882"/>
                <a:gd name="connsiteY5" fmla="*/ 3272237 h 3272237"/>
                <a:gd name="connsiteX6" fmla="*/ 818059 w 6507882"/>
                <a:gd name="connsiteY6" fmla="*/ 0 h 3272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7882" h="3272237">
                  <a:moveTo>
                    <a:pt x="818059" y="0"/>
                  </a:moveTo>
                  <a:lnTo>
                    <a:pt x="6507882" y="0"/>
                  </a:lnTo>
                  <a:lnTo>
                    <a:pt x="6507882" y="908684"/>
                  </a:lnTo>
                  <a:lnTo>
                    <a:pt x="1154452" y="908684"/>
                  </a:lnTo>
                  <a:lnTo>
                    <a:pt x="563564" y="3272237"/>
                  </a:lnTo>
                  <a:lnTo>
                    <a:pt x="0" y="3272237"/>
                  </a:lnTo>
                  <a:lnTo>
                    <a:pt x="818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8" name="任意多边形: 形状 7"/>
            <p:cNvSpPr/>
            <p:nvPr userDrawn="1"/>
          </p:nvSpPr>
          <p:spPr>
            <a:xfrm>
              <a:off x="1" y="5248664"/>
              <a:ext cx="5753575" cy="1609336"/>
            </a:xfrm>
            <a:custGeom>
              <a:avLst/>
              <a:gdLst>
                <a:gd name="connsiteX0" fmla="*/ 5190011 w 5753575"/>
                <a:gd name="connsiteY0" fmla="*/ 0 h 1609336"/>
                <a:gd name="connsiteX1" fmla="*/ 5753575 w 5753575"/>
                <a:gd name="connsiteY1" fmla="*/ 0 h 1609336"/>
                <a:gd name="connsiteX2" fmla="*/ 5351241 w 5753575"/>
                <a:gd name="connsiteY2" fmla="*/ 1609336 h 1609336"/>
                <a:gd name="connsiteX3" fmla="*/ 0 w 5753575"/>
                <a:gd name="connsiteY3" fmla="*/ 1609336 h 1609336"/>
                <a:gd name="connsiteX4" fmla="*/ 0 w 5753575"/>
                <a:gd name="connsiteY4" fmla="*/ 451951 h 1609336"/>
                <a:gd name="connsiteX5" fmla="*/ 5077023 w 5753575"/>
                <a:gd name="connsiteY5" fmla="*/ 451951 h 1609336"/>
                <a:gd name="connsiteX6" fmla="*/ 5190011 w 5753575"/>
                <a:gd name="connsiteY6" fmla="*/ 0 h 160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53575" h="1609336">
                  <a:moveTo>
                    <a:pt x="5190011" y="0"/>
                  </a:moveTo>
                  <a:lnTo>
                    <a:pt x="5753575" y="0"/>
                  </a:lnTo>
                  <a:lnTo>
                    <a:pt x="5351241" y="1609336"/>
                  </a:lnTo>
                  <a:lnTo>
                    <a:pt x="0" y="1609336"/>
                  </a:lnTo>
                  <a:lnTo>
                    <a:pt x="0" y="451951"/>
                  </a:lnTo>
                  <a:lnTo>
                    <a:pt x="5077023" y="451951"/>
                  </a:lnTo>
                  <a:lnTo>
                    <a:pt x="5190011"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9" name="任意多边形: 形状 8"/>
            <p:cNvSpPr/>
            <p:nvPr userDrawn="1"/>
          </p:nvSpPr>
          <p:spPr>
            <a:xfrm>
              <a:off x="7734274" y="5248664"/>
              <a:ext cx="4457726" cy="1609336"/>
            </a:xfrm>
            <a:custGeom>
              <a:avLst/>
              <a:gdLst>
                <a:gd name="connsiteX0" fmla="*/ 402334 w 4457726"/>
                <a:gd name="connsiteY0" fmla="*/ 0 h 1609336"/>
                <a:gd name="connsiteX1" fmla="*/ 4457726 w 4457726"/>
                <a:gd name="connsiteY1" fmla="*/ 0 h 1609336"/>
                <a:gd name="connsiteX2" fmla="*/ 4457726 w 4457726"/>
                <a:gd name="connsiteY2" fmla="*/ 1609336 h 1609336"/>
                <a:gd name="connsiteX3" fmla="*/ 0 w 4457726"/>
                <a:gd name="connsiteY3" fmla="*/ 1609336 h 1609336"/>
                <a:gd name="connsiteX4" fmla="*/ 402334 w 4457726"/>
                <a:gd name="connsiteY4" fmla="*/ 0 h 160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7726" h="1609336">
                  <a:moveTo>
                    <a:pt x="402334" y="0"/>
                  </a:moveTo>
                  <a:lnTo>
                    <a:pt x="4457726" y="0"/>
                  </a:lnTo>
                  <a:lnTo>
                    <a:pt x="4457726" y="1609336"/>
                  </a:lnTo>
                  <a:lnTo>
                    <a:pt x="0" y="1609336"/>
                  </a:lnTo>
                  <a:lnTo>
                    <a:pt x="402334"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10" name="任意多边形: 形状 9"/>
            <p:cNvSpPr/>
            <p:nvPr userDrawn="1"/>
          </p:nvSpPr>
          <p:spPr>
            <a:xfrm>
              <a:off x="4080119" y="1"/>
              <a:ext cx="2422058" cy="3272237"/>
            </a:xfrm>
            <a:custGeom>
              <a:avLst/>
              <a:gdLst>
                <a:gd name="connsiteX0" fmla="*/ 818059 w 2422058"/>
                <a:gd name="connsiteY0" fmla="*/ 0 h 3272237"/>
                <a:gd name="connsiteX1" fmla="*/ 2422058 w 2422058"/>
                <a:gd name="connsiteY1" fmla="*/ 0 h 3272237"/>
                <a:gd name="connsiteX2" fmla="*/ 1603999 w 2422058"/>
                <a:gd name="connsiteY2" fmla="*/ 3272237 h 3272237"/>
                <a:gd name="connsiteX3" fmla="*/ 0 w 2422058"/>
                <a:gd name="connsiteY3" fmla="*/ 3272237 h 3272237"/>
                <a:gd name="connsiteX4" fmla="*/ 818059 w 2422058"/>
                <a:gd name="connsiteY4" fmla="*/ 0 h 3272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2058" h="3272237">
                  <a:moveTo>
                    <a:pt x="818059" y="0"/>
                  </a:moveTo>
                  <a:lnTo>
                    <a:pt x="2422058" y="0"/>
                  </a:lnTo>
                  <a:lnTo>
                    <a:pt x="1603999" y="3272237"/>
                  </a:lnTo>
                  <a:lnTo>
                    <a:pt x="0" y="3272237"/>
                  </a:lnTo>
                  <a:lnTo>
                    <a:pt x="81805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11" name="任意多边形: 形状 10"/>
            <p:cNvSpPr/>
            <p:nvPr userDrawn="1"/>
          </p:nvSpPr>
          <p:spPr>
            <a:xfrm>
              <a:off x="6247682" y="908684"/>
              <a:ext cx="5944318" cy="4339980"/>
            </a:xfrm>
            <a:custGeom>
              <a:avLst/>
              <a:gdLst>
                <a:gd name="connsiteX0" fmla="*/ 590888 w 5944318"/>
                <a:gd name="connsiteY0" fmla="*/ 0 h 4339980"/>
                <a:gd name="connsiteX1" fmla="*/ 5944318 w 5944318"/>
                <a:gd name="connsiteY1" fmla="*/ 0 h 4339980"/>
                <a:gd name="connsiteX2" fmla="*/ 5944318 w 5944318"/>
                <a:gd name="connsiteY2" fmla="*/ 4339980 h 4339980"/>
                <a:gd name="connsiteX3" fmla="*/ 1888926 w 5944318"/>
                <a:gd name="connsiteY3" fmla="*/ 4339980 h 4339980"/>
                <a:gd name="connsiteX4" fmla="*/ 2383033 w 5944318"/>
                <a:gd name="connsiteY4" fmla="*/ 2363553 h 4339980"/>
                <a:gd name="connsiteX5" fmla="*/ 0 w 5944318"/>
                <a:gd name="connsiteY5" fmla="*/ 2363553 h 4339980"/>
                <a:gd name="connsiteX6" fmla="*/ 590888 w 5944318"/>
                <a:gd name="connsiteY6" fmla="*/ 0 h 4339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4318" h="4339980">
                  <a:moveTo>
                    <a:pt x="590888" y="0"/>
                  </a:moveTo>
                  <a:lnTo>
                    <a:pt x="5944318" y="0"/>
                  </a:lnTo>
                  <a:lnTo>
                    <a:pt x="5944318" y="4339980"/>
                  </a:lnTo>
                  <a:lnTo>
                    <a:pt x="1888926" y="4339980"/>
                  </a:lnTo>
                  <a:lnTo>
                    <a:pt x="2383033" y="2363553"/>
                  </a:lnTo>
                  <a:lnTo>
                    <a:pt x="0" y="2363553"/>
                  </a:lnTo>
                  <a:lnTo>
                    <a:pt x="590888"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12" name="任意多边形: 形状 11"/>
            <p:cNvSpPr/>
            <p:nvPr userDrawn="1"/>
          </p:nvSpPr>
          <p:spPr>
            <a:xfrm>
              <a:off x="1" y="3272237"/>
              <a:ext cx="5190011" cy="2428378"/>
            </a:xfrm>
            <a:custGeom>
              <a:avLst/>
              <a:gdLst>
                <a:gd name="connsiteX0" fmla="*/ 0 w 5190011"/>
                <a:gd name="connsiteY0" fmla="*/ 0 h 2428378"/>
                <a:gd name="connsiteX1" fmla="*/ 4080119 w 5190011"/>
                <a:gd name="connsiteY1" fmla="*/ 0 h 2428378"/>
                <a:gd name="connsiteX2" fmla="*/ 3586012 w 5190011"/>
                <a:gd name="connsiteY2" fmla="*/ 1976427 h 2428378"/>
                <a:gd name="connsiteX3" fmla="*/ 5190011 w 5190011"/>
                <a:gd name="connsiteY3" fmla="*/ 1976427 h 2428378"/>
                <a:gd name="connsiteX4" fmla="*/ 5077023 w 5190011"/>
                <a:gd name="connsiteY4" fmla="*/ 2428378 h 2428378"/>
                <a:gd name="connsiteX5" fmla="*/ 0 w 5190011"/>
                <a:gd name="connsiteY5" fmla="*/ 2428378 h 2428378"/>
                <a:gd name="connsiteX6" fmla="*/ 0 w 5190011"/>
                <a:gd name="connsiteY6" fmla="*/ 0 h 2428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0011" h="2428378">
                  <a:moveTo>
                    <a:pt x="0" y="0"/>
                  </a:moveTo>
                  <a:lnTo>
                    <a:pt x="4080119" y="0"/>
                  </a:lnTo>
                  <a:lnTo>
                    <a:pt x="3586012" y="1976427"/>
                  </a:lnTo>
                  <a:lnTo>
                    <a:pt x="5190011" y="1976427"/>
                  </a:lnTo>
                  <a:lnTo>
                    <a:pt x="5077023" y="2428378"/>
                  </a:lnTo>
                  <a:lnTo>
                    <a:pt x="0" y="242837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14" name="任意多边形: 形状 13"/>
            <p:cNvSpPr/>
            <p:nvPr userDrawn="1"/>
          </p:nvSpPr>
          <p:spPr>
            <a:xfrm>
              <a:off x="5351242" y="5248664"/>
              <a:ext cx="2785367" cy="1609336"/>
            </a:xfrm>
            <a:custGeom>
              <a:avLst/>
              <a:gdLst>
                <a:gd name="connsiteX0" fmla="*/ 402334 w 2785367"/>
                <a:gd name="connsiteY0" fmla="*/ 0 h 1609336"/>
                <a:gd name="connsiteX1" fmla="*/ 2785367 w 2785367"/>
                <a:gd name="connsiteY1" fmla="*/ 0 h 1609336"/>
                <a:gd name="connsiteX2" fmla="*/ 2383033 w 2785367"/>
                <a:gd name="connsiteY2" fmla="*/ 1609336 h 1609336"/>
                <a:gd name="connsiteX3" fmla="*/ 0 w 2785367"/>
                <a:gd name="connsiteY3" fmla="*/ 1609336 h 1609336"/>
                <a:gd name="connsiteX4" fmla="*/ 402334 w 2785367"/>
                <a:gd name="connsiteY4" fmla="*/ 0 h 1609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5367" h="1609336">
                  <a:moveTo>
                    <a:pt x="402334" y="0"/>
                  </a:moveTo>
                  <a:lnTo>
                    <a:pt x="2785367" y="0"/>
                  </a:lnTo>
                  <a:lnTo>
                    <a:pt x="2383033" y="1609336"/>
                  </a:lnTo>
                  <a:lnTo>
                    <a:pt x="0" y="1609336"/>
                  </a:lnTo>
                  <a:lnTo>
                    <a:pt x="4023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15" name="矩形 14"/>
            <p:cNvSpPr/>
            <p:nvPr userDrawn="1"/>
          </p:nvSpPr>
          <p:spPr>
            <a:xfrm>
              <a:off x="539750" y="535844"/>
              <a:ext cx="11112500" cy="5786312"/>
            </a:xfrm>
            <a:prstGeom prst="rect">
              <a:avLst/>
            </a:prstGeom>
            <a:solidFill>
              <a:srgbClr val="FFFFFF"/>
            </a:solidFill>
            <a:ln>
              <a:noFill/>
            </a:ln>
            <a:effectLst>
              <a:outerShdw blurRad="1524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p>
          </p:txBody>
        </p:sp>
        <p:grpSp>
          <p:nvGrpSpPr>
            <p:cNvPr id="31" name="组合 30"/>
            <p:cNvGrpSpPr/>
            <p:nvPr userDrawn="1"/>
          </p:nvGrpSpPr>
          <p:grpSpPr>
            <a:xfrm>
              <a:off x="1109678" y="1426808"/>
              <a:ext cx="9972644" cy="4004385"/>
              <a:chOff x="1117424" y="1227345"/>
              <a:chExt cx="7378576" cy="4004385"/>
            </a:xfrm>
          </p:grpSpPr>
          <p:sp>
            <p:nvSpPr>
              <p:cNvPr id="32" name="Text Placeholder 3"/>
              <p:cNvSpPr txBox="1"/>
              <p:nvPr userDrawn="1"/>
            </p:nvSpPr>
            <p:spPr>
              <a:xfrm>
                <a:off x="2235163" y="1227345"/>
                <a:ext cx="4932874" cy="333192"/>
              </a:xfrm>
              <a:prstGeom prst="rect">
                <a:avLst/>
              </a:prstGeom>
            </p:spPr>
            <p:txBody>
              <a:bodyPr vert="horz" lIns="0" tIns="40504" rIns="0" bIns="40504" anchor="t"/>
              <a:lstStyle>
                <a:lvl1pPr marL="0" indent="0" algn="ctr" defTabSz="404495" rtl="0" eaLnBrk="1" latinLnBrk="0" hangingPunct="1">
                  <a:lnSpc>
                    <a:spcPct val="100000"/>
                  </a:lnSpc>
                  <a:spcBef>
                    <a:spcPts val="0"/>
                  </a:spcBef>
                  <a:spcAft>
                    <a:spcPts val="0"/>
                  </a:spcAft>
                  <a:buFont typeface="Arial" panose="020B0604020202020204"/>
                  <a:buNone/>
                  <a:defRPr sz="1500" b="0" kern="1200">
                    <a:solidFill>
                      <a:schemeClr val="accent3"/>
                    </a:solidFill>
                    <a:latin typeface="Lato Light"/>
                    <a:ea typeface="+mn-ea"/>
                    <a:cs typeface="Lato Light"/>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r>
                  <a:rPr lang="en-US" sz="2000" b="1" dirty="0" err="1">
                    <a:solidFill>
                      <a:schemeClr val="tx2"/>
                    </a:solidFill>
                    <a:latin typeface="+mj-ea"/>
                    <a:ea typeface="+mj-ea"/>
                    <a:cs typeface="+mn-ea"/>
                    <a:sym typeface="+mn-lt"/>
                  </a:rPr>
                  <a:t>感谢您支持原创设计事业，支持设计版权产品</a:t>
                </a:r>
                <a:r>
                  <a:rPr lang="en-US" sz="2000" b="1" dirty="0">
                    <a:solidFill>
                      <a:schemeClr val="tx2"/>
                    </a:solidFill>
                    <a:latin typeface="+mj-ea"/>
                    <a:ea typeface="+mj-ea"/>
                    <a:cs typeface="+mn-ea"/>
                    <a:sym typeface="+mn-lt"/>
                  </a:rPr>
                  <a:t>！</a:t>
                </a:r>
              </a:p>
            </p:txBody>
          </p:sp>
          <p:sp>
            <p:nvSpPr>
              <p:cNvPr id="33" name="Text Placeholder 4"/>
              <p:cNvSpPr txBox="1"/>
              <p:nvPr userDrawn="1"/>
            </p:nvSpPr>
            <p:spPr>
              <a:xfrm>
                <a:off x="1117424" y="1887820"/>
                <a:ext cx="7378576" cy="3343910"/>
              </a:xfrm>
              <a:prstGeom prst="rect">
                <a:avLst/>
              </a:prstGeom>
            </p:spPr>
            <p:txBody>
              <a:bodyPr vert="horz" lIns="0" tIns="0" rIns="0" bIns="0" anchor="t"/>
              <a:lstStyle>
                <a:lvl1pPr marL="0" indent="0" algn="ctr" defTabSz="404495" rtl="0" eaLnBrk="1" latinLnBrk="0" hangingPunct="1">
                  <a:lnSpc>
                    <a:spcPct val="130000"/>
                  </a:lnSpc>
                  <a:spcBef>
                    <a:spcPct val="20000"/>
                  </a:spcBef>
                  <a:buFont typeface="Arial" panose="020B0604020202020204"/>
                  <a:buNone/>
                  <a:defRPr sz="1200" kern="1200">
                    <a:solidFill>
                      <a:schemeClr val="tx1">
                        <a:lumMod val="50000"/>
                        <a:lumOff val="50000"/>
                      </a:schemeClr>
                    </a:solidFill>
                    <a:latin typeface="Lato Regular"/>
                    <a:ea typeface="+mn-ea"/>
                    <a:cs typeface="Lato Regular"/>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err="1">
                    <a:ln>
                      <a:noFill/>
                    </a:ln>
                    <a:solidFill>
                      <a:schemeClr val="tx2"/>
                    </a:solidFill>
                    <a:effectLst/>
                    <a:uLnTx/>
                    <a:uFillTx/>
                    <a:latin typeface="+mn-ea"/>
                    <a:ea typeface="+mn-ea"/>
                    <a:cs typeface="+mn-ea"/>
                    <a:sym typeface="+mn-lt"/>
                  </a:rPr>
                  <a:t>感谢您下载千图网</a:t>
                </a:r>
                <a:r>
                  <a:rPr kumimoji="0" lang="zh-CN" altLang="en-US" sz="1400" b="0" i="0" u="none" strike="noStrike" kern="1200" cap="none" spc="0" normalizeH="0" baseline="0" noProof="0" dirty="0">
                    <a:ln>
                      <a:noFill/>
                    </a:ln>
                    <a:solidFill>
                      <a:schemeClr val="tx2"/>
                    </a:solidFill>
                    <a:effectLst/>
                    <a:uLnTx/>
                    <a:uFillTx/>
                    <a:latin typeface="+mn-ea"/>
                    <a:ea typeface="+mn-ea"/>
                    <a:cs typeface="+mn-ea"/>
                    <a:sym typeface="+mn-lt"/>
                  </a:rPr>
                  <a:t>原创</a:t>
                </a:r>
                <a:r>
                  <a:rPr kumimoji="0" lang="en-US" altLang="zh-CN" sz="1400" b="0" i="0" u="none" strike="noStrike" kern="1200" cap="none" spc="0" normalizeH="0" baseline="0" noProof="0" dirty="0">
                    <a:ln>
                      <a:noFill/>
                    </a:ln>
                    <a:solidFill>
                      <a:schemeClr val="tx2"/>
                    </a:solidFill>
                    <a:effectLst/>
                    <a:uLnTx/>
                    <a:uFillTx/>
                    <a:latin typeface="+mn-ea"/>
                    <a:ea typeface="+mn-ea"/>
                    <a:cs typeface="+mn-ea"/>
                    <a:sym typeface="+mn-lt"/>
                  </a:rPr>
                  <a:t>PPT</a:t>
                </a:r>
                <a:r>
                  <a:rPr kumimoji="0" lang="zh-CN" altLang="en-US" sz="1400" b="0" i="0" u="none" strike="noStrike" kern="1200" cap="none" spc="0" normalizeH="0" baseline="0" noProof="0" dirty="0">
                    <a:ln>
                      <a:noFill/>
                    </a:ln>
                    <a:solidFill>
                      <a:schemeClr val="tx2"/>
                    </a:solidFill>
                    <a:effectLst/>
                    <a:uLnTx/>
                    <a:uFillTx/>
                    <a:latin typeface="+mn-ea"/>
                    <a:ea typeface="+mn-ea"/>
                    <a:cs typeface="+mn-ea"/>
                    <a:sym typeface="+mn-lt"/>
                  </a:rPr>
                  <a:t>模板</a:t>
                </a: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a:t>
                </a:r>
                <a:r>
                  <a:rPr kumimoji="0" lang="en-US" sz="1400" b="0" i="0" u="none" strike="noStrike" kern="1200" cap="none" spc="0" normalizeH="0" baseline="0" noProof="0" dirty="0" err="1">
                    <a:ln>
                      <a:noFill/>
                    </a:ln>
                    <a:solidFill>
                      <a:schemeClr val="tx2"/>
                    </a:solidFill>
                    <a:effectLst/>
                    <a:uLnTx/>
                    <a:uFillTx/>
                    <a:latin typeface="+mn-ea"/>
                    <a:ea typeface="+mn-ea"/>
                    <a:cs typeface="+mn-ea"/>
                    <a:sym typeface="+mn-lt"/>
                  </a:rPr>
                  <a:t>为了您和千图网以及原创作者的利益，请勿复制、传播、销售，否则将承担法律责任</a:t>
                </a: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err="1">
                    <a:ln>
                      <a:noFill/>
                    </a:ln>
                    <a:solidFill>
                      <a:schemeClr val="tx2"/>
                    </a:solidFill>
                    <a:effectLst/>
                    <a:uLnTx/>
                    <a:uFillTx/>
                    <a:latin typeface="+mn-ea"/>
                    <a:ea typeface="+mn-ea"/>
                    <a:cs typeface="+mn-ea"/>
                    <a:sym typeface="+mn-lt"/>
                  </a:rPr>
                  <a:t>千图网将对作品进行维权，按照传播下载次数的十倍进行索取赔偿</a:t>
                </a:r>
                <a:r>
                  <a:rPr kumimoji="0" lang="zh-CN" altLang="en-US" sz="1400" b="0" i="0" u="none" strike="noStrike" kern="1200" cap="none" spc="0" normalizeH="0" baseline="0" noProof="0" dirty="0">
                    <a:ln>
                      <a:noFill/>
                    </a:ln>
                    <a:solidFill>
                      <a:schemeClr val="tx2"/>
                    </a:solidFill>
                    <a:effectLst/>
                    <a:uLnTx/>
                    <a:uFillTx/>
                    <a:latin typeface="+mn-ea"/>
                    <a:ea typeface="+mn-ea"/>
                    <a:cs typeface="+mn-ea"/>
                    <a:sym typeface="+mn-lt"/>
                  </a:rPr>
                  <a:t>金</a:t>
                </a: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2、不得将千图网的PPT模版、PPT素材，本身用于再出售，或者出租、出借、转让、分销、发布或者作为礼物供他人使用，不得转授权、出卖、转让本协议或本协议中的权利。</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3、禁止把作品纳入商标或服务标记。</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chemeClr val="tx2"/>
                    </a:solidFill>
                    <a:effectLst/>
                    <a:uLnTx/>
                    <a:uFillTx/>
                    <a:latin typeface="+mn-ea"/>
                    <a:ea typeface="+mn-ea"/>
                    <a:cs typeface="+mn-ea"/>
                    <a:sym typeface="+mn-lt"/>
                  </a:rPr>
                  <a:t>4、禁止用户用下载格式在网上传播作品。或者作品可以让第三方单独付费或共享免费下载、或通过转移电话服务系统传播。</a:t>
                </a:r>
              </a:p>
            </p:txBody>
          </p:sp>
        </p:gr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bg1"/>
        </a:solidFill>
        <a:effectLst/>
      </p:bgPr>
    </p:bg>
    <p:spTree>
      <p:nvGrpSpPr>
        <p:cNvPr id="1" name=""/>
        <p:cNvGrpSpPr/>
        <p:nvPr/>
      </p:nvGrpSpPr>
      <p:grpSpPr>
        <a:xfrm>
          <a:off x="0" y="0"/>
          <a:ext cx="0" cy="0"/>
          <a:chOff x="0" y="0"/>
          <a:chExt cx="0" cy="0"/>
        </a:xfrm>
      </p:grpSpPr>
      <p:sp>
        <p:nvSpPr>
          <p:cNvPr id="2"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目录页">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solidFill>
        <a:effectLst/>
      </p:bgPr>
    </p:bg>
    <p:spTree>
      <p:nvGrpSpPr>
        <p:cNvPr id="1" name=""/>
        <p:cNvGrpSpPr/>
        <p:nvPr/>
      </p:nvGrpSpPr>
      <p:grpSpPr>
        <a:xfrm>
          <a:off x="0" y="0"/>
          <a:ext cx="0" cy="0"/>
          <a:chOff x="0" y="0"/>
          <a:chExt cx="0" cy="0"/>
        </a:xfrm>
      </p:grpSpPr>
      <p:sp>
        <p:nvSpPr>
          <p:cNvPr id="13"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
        <p:nvSpPr>
          <p:cNvPr id="2" name="标题 1"/>
          <p:cNvSpPr>
            <a:spLocks noGrp="1"/>
          </p:cNvSpPr>
          <p:nvPr>
            <p:ph type="title"/>
          </p:nvPr>
        </p:nvSpPr>
        <p:spPr>
          <a:xfrm>
            <a:off x="1101959" y="597344"/>
            <a:ext cx="5635171" cy="535531"/>
          </a:xfrm>
          <a:prstGeom prst="rect">
            <a:avLst/>
          </a:prstGeom>
        </p:spPr>
        <p:txBody>
          <a:bodyPr wrap="square" anchor="ctr" anchorCtr="0">
            <a:spAutoFit/>
          </a:bodyPr>
          <a:lstStyle>
            <a:lvl1pPr>
              <a:defRPr sz="3200" b="1"/>
            </a:lvl1pPr>
          </a:lstStyle>
          <a:p>
            <a:r>
              <a:rPr lang="zh-CN" altLang="en-US" dirty="0"/>
              <a:t>单击此处编辑母版标题样式</a:t>
            </a: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l="5391" b="7649"/>
          <a:stretch>
            <a:fillRect/>
          </a:stretch>
        </p:blipFill>
        <p:spPr>
          <a:xfrm rot="5400000">
            <a:off x="-225328" y="224729"/>
            <a:ext cx="1730217" cy="1280760"/>
          </a:xfrm>
          <a:custGeom>
            <a:avLst/>
            <a:gdLst>
              <a:gd name="connsiteX0" fmla="*/ 0 w 1730217"/>
              <a:gd name="connsiteY0" fmla="*/ 1280760 h 1280760"/>
              <a:gd name="connsiteX1" fmla="*/ 0 w 1730217"/>
              <a:gd name="connsiteY1" fmla="*/ 0 h 1280760"/>
              <a:gd name="connsiteX2" fmla="*/ 1730217 w 1730217"/>
              <a:gd name="connsiteY2" fmla="*/ 0 h 1280760"/>
              <a:gd name="connsiteX3" fmla="*/ 1730217 w 1730217"/>
              <a:gd name="connsiteY3" fmla="*/ 1280760 h 1280760"/>
            </a:gdLst>
            <a:ahLst/>
            <a:cxnLst>
              <a:cxn ang="0">
                <a:pos x="connsiteX0" y="connsiteY0"/>
              </a:cxn>
              <a:cxn ang="0">
                <a:pos x="connsiteX1" y="connsiteY1"/>
              </a:cxn>
              <a:cxn ang="0">
                <a:pos x="connsiteX2" y="connsiteY2"/>
              </a:cxn>
              <a:cxn ang="0">
                <a:pos x="connsiteX3" y="connsiteY3"/>
              </a:cxn>
            </a:cxnLst>
            <a:rect l="l" t="t" r="r" b="b"/>
            <a:pathLst>
              <a:path w="1730217" h="1280760">
                <a:moveTo>
                  <a:pt x="0" y="1280760"/>
                </a:moveTo>
                <a:lnTo>
                  <a:pt x="0" y="0"/>
                </a:lnTo>
                <a:lnTo>
                  <a:pt x="1730217" y="0"/>
                </a:lnTo>
                <a:lnTo>
                  <a:pt x="1730217" y="1280760"/>
                </a:lnTo>
                <a:close/>
              </a:path>
            </a:pathLst>
          </a:custGeom>
        </p:spPr>
      </p:pic>
      <p:pic>
        <p:nvPicPr>
          <p:cNvPr id="12" name="图片 11"/>
          <p:cNvPicPr>
            <a:picLocks noChangeAspect="1"/>
          </p:cNvPicPr>
          <p:nvPr userDrawn="1"/>
        </p:nvPicPr>
        <p:blipFill>
          <a:blip r:embed="rId3" cstate="print">
            <a:extLst>
              <a:ext uri="{28A0092B-C50C-407E-A947-70E740481C1C}">
                <a14:useLocalDpi xmlns:a14="http://schemas.microsoft.com/office/drawing/2010/main" val="0"/>
              </a:ext>
            </a:extLst>
          </a:blip>
          <a:srcRect l="5391" b="7649"/>
          <a:stretch>
            <a:fillRect/>
          </a:stretch>
        </p:blipFill>
        <p:spPr>
          <a:xfrm rot="18900000">
            <a:off x="10036781" y="4992485"/>
            <a:ext cx="2986243" cy="2083419"/>
          </a:xfrm>
          <a:custGeom>
            <a:avLst/>
            <a:gdLst>
              <a:gd name="connsiteX0" fmla="*/ 2986243 w 2986243"/>
              <a:gd name="connsiteY0" fmla="*/ 0 h 2083419"/>
              <a:gd name="connsiteX1" fmla="*/ 2986243 w 2986243"/>
              <a:gd name="connsiteY1" fmla="*/ 485784 h 2083419"/>
              <a:gd name="connsiteX2" fmla="*/ 1388608 w 2986243"/>
              <a:gd name="connsiteY2" fmla="*/ 2083419 h 2083419"/>
              <a:gd name="connsiteX3" fmla="*/ 1369794 w 2986243"/>
              <a:gd name="connsiteY3" fmla="*/ 2083419 h 2083419"/>
              <a:gd name="connsiteX4" fmla="*/ 0 w 2986243"/>
              <a:gd name="connsiteY4" fmla="*/ 713625 h 2083419"/>
              <a:gd name="connsiteX5" fmla="*/ 0 w 2986243"/>
              <a:gd name="connsiteY5" fmla="*/ 0 h 2083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6243" h="2083419">
                <a:moveTo>
                  <a:pt x="2986243" y="0"/>
                </a:moveTo>
                <a:lnTo>
                  <a:pt x="2986243" y="485784"/>
                </a:lnTo>
                <a:lnTo>
                  <a:pt x="1388608" y="2083419"/>
                </a:lnTo>
                <a:lnTo>
                  <a:pt x="1369794" y="2083419"/>
                </a:lnTo>
                <a:lnTo>
                  <a:pt x="0" y="713625"/>
                </a:lnTo>
                <a:lnTo>
                  <a:pt x="0" y="0"/>
                </a:lnTo>
                <a:close/>
              </a:path>
            </a:pathLst>
          </a:cu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封底页">
    <p:bg>
      <p:bgPr>
        <a:solidFill>
          <a:schemeClr val="bg1"/>
        </a:solidFill>
        <a:effectLst/>
      </p:bgPr>
    </p:bg>
    <p:spTree>
      <p:nvGrpSpPr>
        <p:cNvPr id="1" name=""/>
        <p:cNvGrpSpPr/>
        <p:nvPr/>
      </p:nvGrpSpPr>
      <p:grpSpPr>
        <a:xfrm>
          <a:off x="0" y="0"/>
          <a:ext cx="0" cy="0"/>
          <a:chOff x="0" y="0"/>
          <a:chExt cx="0" cy="0"/>
        </a:xfrm>
      </p:grpSpPr>
      <p:sp>
        <p:nvSpPr>
          <p:cNvPr id="1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页">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OPPT 版权">
    <p:spTree>
      <p:nvGrpSpPr>
        <p:cNvPr id="1" name=""/>
        <p:cNvGrpSpPr/>
        <p:nvPr/>
      </p:nvGrpSpPr>
      <p:grpSpPr>
        <a:xfrm>
          <a:off x="0" y="0"/>
          <a:ext cx="0" cy="0"/>
          <a:chOff x="0" y="0"/>
          <a:chExt cx="0" cy="0"/>
        </a:xfrm>
      </p:grpSpPr>
      <p:sp>
        <p:nvSpPr>
          <p:cNvPr id="29" name="矩形 28"/>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solidFill>
                <a:srgbClr val="FFFFFF"/>
              </a:solidFill>
            </a:endParaRPr>
          </a:p>
        </p:txBody>
      </p:sp>
      <p:grpSp>
        <p:nvGrpSpPr>
          <p:cNvPr id="31" name="组合 30"/>
          <p:cNvGrpSpPr/>
          <p:nvPr userDrawn="1"/>
        </p:nvGrpSpPr>
        <p:grpSpPr>
          <a:xfrm>
            <a:off x="1109678" y="1426808"/>
            <a:ext cx="9972644" cy="4004385"/>
            <a:chOff x="1117424" y="1227345"/>
            <a:chExt cx="7378576" cy="4004385"/>
          </a:xfrm>
        </p:grpSpPr>
        <p:sp>
          <p:nvSpPr>
            <p:cNvPr id="32" name="Text Placeholder 3"/>
            <p:cNvSpPr txBox="1"/>
            <p:nvPr userDrawn="1"/>
          </p:nvSpPr>
          <p:spPr>
            <a:xfrm>
              <a:off x="2235163" y="1227345"/>
              <a:ext cx="4932874" cy="333192"/>
            </a:xfrm>
            <a:prstGeom prst="rect">
              <a:avLst/>
            </a:prstGeom>
          </p:spPr>
          <p:txBody>
            <a:bodyPr vert="horz" lIns="0" tIns="40504" rIns="0" bIns="40504" anchor="t"/>
            <a:lstStyle>
              <a:lvl1pPr marL="0" indent="0" algn="ctr" defTabSz="404495" rtl="0" eaLnBrk="1" latinLnBrk="0" hangingPunct="1">
                <a:lnSpc>
                  <a:spcPct val="100000"/>
                </a:lnSpc>
                <a:spcBef>
                  <a:spcPts val="0"/>
                </a:spcBef>
                <a:spcAft>
                  <a:spcPts val="0"/>
                </a:spcAft>
                <a:buFont typeface="Arial" panose="020B0604020202020204"/>
                <a:buNone/>
                <a:defRPr sz="1500" b="0" kern="1200">
                  <a:solidFill>
                    <a:schemeClr val="accent3"/>
                  </a:solidFill>
                  <a:latin typeface="Lato Light"/>
                  <a:ea typeface="+mn-ea"/>
                  <a:cs typeface="Lato Light"/>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r>
                <a:rPr lang="en-US" sz="2000" b="1" dirty="0" err="1">
                  <a:solidFill>
                    <a:srgbClr val="FFFFFF"/>
                  </a:solidFill>
                  <a:latin typeface="+mj-ea"/>
                  <a:ea typeface="+mj-ea"/>
                  <a:cs typeface="+mn-ea"/>
                  <a:sym typeface="+mn-lt"/>
                </a:rPr>
                <a:t>感谢您支持原创设计事业，支持设计版权产品</a:t>
              </a:r>
              <a:r>
                <a:rPr lang="en-US" sz="2000" b="1" dirty="0">
                  <a:solidFill>
                    <a:srgbClr val="FFFFFF"/>
                  </a:solidFill>
                  <a:latin typeface="+mj-ea"/>
                  <a:ea typeface="+mj-ea"/>
                  <a:cs typeface="+mn-ea"/>
                  <a:sym typeface="+mn-lt"/>
                </a:rPr>
                <a:t>！</a:t>
              </a:r>
            </a:p>
          </p:txBody>
        </p:sp>
        <p:sp>
          <p:nvSpPr>
            <p:cNvPr id="33" name="Text Placeholder 4"/>
            <p:cNvSpPr txBox="1"/>
            <p:nvPr userDrawn="1"/>
          </p:nvSpPr>
          <p:spPr>
            <a:xfrm>
              <a:off x="1117424" y="1887820"/>
              <a:ext cx="7378576" cy="3343910"/>
            </a:xfrm>
            <a:prstGeom prst="rect">
              <a:avLst/>
            </a:prstGeom>
          </p:spPr>
          <p:txBody>
            <a:bodyPr vert="horz" lIns="0" tIns="0" rIns="0" bIns="0" anchor="t"/>
            <a:lstStyle>
              <a:lvl1pPr marL="0" indent="0" algn="ctr" defTabSz="404495" rtl="0" eaLnBrk="1" latinLnBrk="0" hangingPunct="1">
                <a:lnSpc>
                  <a:spcPct val="130000"/>
                </a:lnSpc>
                <a:spcBef>
                  <a:spcPct val="20000"/>
                </a:spcBef>
                <a:buFont typeface="Arial" panose="020B0604020202020204"/>
                <a:buNone/>
                <a:defRPr sz="1200" kern="1200">
                  <a:solidFill>
                    <a:schemeClr val="tx1">
                      <a:lumMod val="50000"/>
                      <a:lumOff val="50000"/>
                    </a:schemeClr>
                  </a:solidFill>
                  <a:latin typeface="Lato Regular"/>
                  <a:ea typeface="+mn-ea"/>
                  <a:cs typeface="Lato Regular"/>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err="1">
                  <a:ln>
                    <a:noFill/>
                  </a:ln>
                  <a:solidFill>
                    <a:srgbClr val="FFFFFF"/>
                  </a:solidFill>
                  <a:effectLst/>
                  <a:uLnTx/>
                  <a:uFillTx/>
                  <a:latin typeface="+mn-ea"/>
                  <a:ea typeface="+mn-ea"/>
                  <a:cs typeface="+mn-ea"/>
                  <a:sym typeface="+mn-lt"/>
                </a:rPr>
                <a:t>感谢您下载千图网</a:t>
              </a:r>
              <a:r>
                <a:rPr kumimoji="0" lang="zh-CN" altLang="en-US" sz="1400" b="0" i="0" u="none" strike="noStrike" kern="1200" cap="none" spc="0" normalizeH="0" baseline="0" noProof="0" dirty="0">
                  <a:ln>
                    <a:noFill/>
                  </a:ln>
                  <a:solidFill>
                    <a:srgbClr val="FFFFFF"/>
                  </a:solidFill>
                  <a:effectLst/>
                  <a:uLnTx/>
                  <a:uFillTx/>
                  <a:latin typeface="+mn-ea"/>
                  <a:ea typeface="+mn-ea"/>
                  <a:cs typeface="+mn-ea"/>
                  <a:sym typeface="+mn-lt"/>
                </a:rPr>
                <a:t>原创</a:t>
              </a:r>
              <a:r>
                <a:rPr kumimoji="0" lang="en-US" altLang="zh-CN" sz="1400" b="0" i="0" u="none" strike="noStrike" kern="1200" cap="none" spc="0" normalizeH="0" baseline="0" noProof="0" dirty="0">
                  <a:ln>
                    <a:noFill/>
                  </a:ln>
                  <a:solidFill>
                    <a:srgbClr val="FFFFFF"/>
                  </a:solidFill>
                  <a:effectLst/>
                  <a:uLnTx/>
                  <a:uFillTx/>
                  <a:latin typeface="+mn-ea"/>
                  <a:ea typeface="+mn-ea"/>
                  <a:cs typeface="+mn-ea"/>
                  <a:sym typeface="+mn-lt"/>
                </a:rPr>
                <a:t>PPT</a:t>
              </a:r>
              <a:r>
                <a:rPr kumimoji="0" lang="zh-CN" altLang="en-US" sz="1400" b="0" i="0" u="none" strike="noStrike" kern="1200" cap="none" spc="0" normalizeH="0" baseline="0" noProof="0" dirty="0">
                  <a:ln>
                    <a:noFill/>
                  </a:ln>
                  <a:solidFill>
                    <a:srgbClr val="FFFFFF"/>
                  </a:solidFill>
                  <a:effectLst/>
                  <a:uLnTx/>
                  <a:uFillTx/>
                  <a:latin typeface="+mn-ea"/>
                  <a:ea typeface="+mn-ea"/>
                  <a:cs typeface="+mn-ea"/>
                  <a:sym typeface="+mn-lt"/>
                </a:rPr>
                <a:t>模板</a:t>
              </a: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a:t>
              </a:r>
              <a:r>
                <a:rPr kumimoji="0" lang="en-US" sz="1400" b="0" i="0" u="none" strike="noStrike" kern="1200" cap="none" spc="0" normalizeH="0" baseline="0" noProof="0" dirty="0" err="1">
                  <a:ln>
                    <a:noFill/>
                  </a:ln>
                  <a:solidFill>
                    <a:srgbClr val="FFFFFF"/>
                  </a:solidFill>
                  <a:effectLst/>
                  <a:uLnTx/>
                  <a:uFillTx/>
                  <a:latin typeface="+mn-ea"/>
                  <a:ea typeface="+mn-ea"/>
                  <a:cs typeface="+mn-ea"/>
                  <a:sym typeface="+mn-lt"/>
                </a:rPr>
                <a:t>为了您和千图网以及原创作者的利益，请勿复制、传播、销售，否则将承担法律责任</a:t>
              </a: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err="1">
                  <a:ln>
                    <a:noFill/>
                  </a:ln>
                  <a:solidFill>
                    <a:srgbClr val="FFFFFF"/>
                  </a:solidFill>
                  <a:effectLst/>
                  <a:uLnTx/>
                  <a:uFillTx/>
                  <a:latin typeface="+mn-ea"/>
                  <a:ea typeface="+mn-ea"/>
                  <a:cs typeface="+mn-ea"/>
                  <a:sym typeface="+mn-lt"/>
                </a:rPr>
                <a:t>千图网将对作品进行维权，按照传播下载次数的十倍进行索取赔偿</a:t>
              </a:r>
              <a:r>
                <a:rPr kumimoji="0" lang="zh-CN" altLang="en-US" sz="1400" b="0" i="0" u="none" strike="noStrike" kern="1200" cap="none" spc="0" normalizeH="0" baseline="0" noProof="0" dirty="0">
                  <a:ln>
                    <a:noFill/>
                  </a:ln>
                  <a:solidFill>
                    <a:srgbClr val="FFFFFF"/>
                  </a:solidFill>
                  <a:effectLst/>
                  <a:uLnTx/>
                  <a:uFillTx/>
                  <a:latin typeface="+mn-ea"/>
                  <a:ea typeface="+mn-ea"/>
                  <a:cs typeface="+mn-ea"/>
                  <a:sym typeface="+mn-lt"/>
                </a:rPr>
                <a:t>金</a:t>
              </a: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2、不得将千图网的PPT模版、PPT素材，本身用于再出售，或者出租、出借、转让、分销、发布或者作为礼物供他人使用，不得转授权、出卖、转让本协议或本协议中的权利。</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3、禁止把作品纳入商标或服务标记。</a:t>
              </a:r>
            </a:p>
            <a:p>
              <a:pPr marL="0" marR="0" lvl="0" indent="0" algn="l" defTabSz="404495" rtl="0" eaLnBrk="1" fontAlgn="auto" latinLnBrk="0" hangingPunct="1">
                <a:lnSpc>
                  <a:spcPct val="130000"/>
                </a:lnSpc>
                <a:spcBef>
                  <a:spcPts val="1200"/>
                </a:spcBef>
                <a:spcAft>
                  <a:spcPts val="0"/>
                </a:spcAft>
                <a:buClrTx/>
                <a:buSzTx/>
                <a:buFont typeface="Arial" panose="020B0604020202020204"/>
                <a:buNone/>
                <a:defRPr/>
              </a:pPr>
              <a:r>
                <a:rPr kumimoji="0" lang="en-US" sz="1400" b="0" i="0" u="none" strike="noStrike" kern="1200" cap="none" spc="0" normalizeH="0" baseline="0" noProof="0" dirty="0">
                  <a:ln>
                    <a:noFill/>
                  </a:ln>
                  <a:solidFill>
                    <a:srgbClr val="FFFFFF"/>
                  </a:solidFill>
                  <a:effectLst/>
                  <a:uLnTx/>
                  <a:uFillTx/>
                  <a:latin typeface="+mn-ea"/>
                  <a:ea typeface="+mn-ea"/>
                  <a:cs typeface="+mn-ea"/>
                  <a:sym typeface="+mn-lt"/>
                </a:rPr>
                <a:t>4、禁止用户用下载格式在网上传播作品。或者作品可以让第三方单独付费或共享免费下载、或通过转移电话服务系统传播。</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Main Title+ SubTitle+Number">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1_Main Title+ SubTitle+Number">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2336800" y="482600"/>
            <a:ext cx="7518400" cy="471365"/>
          </a:xfrm>
          <a:prstGeom prst="rect">
            <a:avLst/>
          </a:prstGeom>
        </p:spPr>
        <p:txBody>
          <a:bodyPr wrap="none" lIns="0" tIns="0" rIns="0" bIns="0" anchor="ctr">
            <a:noAutofit/>
          </a:bodyPr>
          <a:lstStyle>
            <a:lvl1pPr algn="ctr">
              <a:defRPr sz="3200" b="1" baseline="0">
                <a:solidFill>
                  <a:schemeClr val="tx1">
                    <a:lumMod val="50000"/>
                    <a:lumOff val="5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951922"/>
            <a:ext cx="5486400" cy="267661"/>
          </a:xfrm>
          <a:prstGeom prst="rect">
            <a:avLst/>
          </a:prstGeom>
        </p:spPr>
        <p:txBody>
          <a:bodyPr wrap="none" lIns="0" tIns="0" rIns="0" bIns="0" anchor="ctr">
            <a:noAutofit/>
          </a:bodyPr>
          <a:lstStyle>
            <a:lvl1pPr marL="0" indent="0" algn="ctr">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3_Main Title+ SubTitle+Number">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2336800" y="482600"/>
            <a:ext cx="7518400" cy="471365"/>
          </a:xfrm>
          <a:prstGeom prst="rect">
            <a:avLst/>
          </a:prstGeom>
        </p:spPr>
        <p:txBody>
          <a:bodyPr wrap="none" lIns="0" tIns="0" rIns="0" bIns="0" anchor="ctr">
            <a:noAutofit/>
          </a:bodyPr>
          <a:lstStyle>
            <a:lvl1pPr algn="ctr">
              <a:defRPr sz="3200" b="1" baseline="0">
                <a:solidFill>
                  <a:schemeClr val="tx1">
                    <a:lumMod val="50000"/>
                    <a:lumOff val="5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951922"/>
            <a:ext cx="5486400" cy="267661"/>
          </a:xfrm>
          <a:prstGeom prst="rect">
            <a:avLst/>
          </a:prstGeom>
        </p:spPr>
        <p:txBody>
          <a:bodyPr wrap="none" lIns="0" tIns="0" rIns="0" bIns="0" anchor="ctr">
            <a:noAutofit/>
          </a:bodyPr>
          <a:lstStyle>
            <a:lvl1pPr marL="0" indent="0" algn="ctr">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5_Free Blank With Footer">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5_Main Title+ SubTitle+Number">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2336800" y="482600"/>
            <a:ext cx="7518400" cy="471365"/>
          </a:xfrm>
          <a:prstGeom prst="rect">
            <a:avLst/>
          </a:prstGeom>
        </p:spPr>
        <p:txBody>
          <a:bodyPr wrap="none" lIns="0" tIns="0" rIns="0" bIns="0" anchor="ctr">
            <a:noAutofit/>
          </a:bodyPr>
          <a:lstStyle>
            <a:lvl1pPr algn="ctr">
              <a:defRPr sz="3200" b="1" baseline="0">
                <a:solidFill>
                  <a:schemeClr val="tx1">
                    <a:lumMod val="50000"/>
                    <a:lumOff val="5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951922"/>
            <a:ext cx="5486400" cy="267661"/>
          </a:xfrm>
          <a:prstGeom prst="rect">
            <a:avLst/>
          </a:prstGeom>
        </p:spPr>
        <p:txBody>
          <a:bodyPr wrap="none" lIns="0" tIns="0" rIns="0" bIns="0" anchor="ctr">
            <a:noAutofit/>
          </a:bodyPr>
          <a:lstStyle>
            <a:lvl1pPr marL="0" indent="0" algn="ctr">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30_Main Title+ SubTitle+Number">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2336800" y="482600"/>
            <a:ext cx="7518400" cy="471365"/>
          </a:xfrm>
          <a:prstGeom prst="rect">
            <a:avLst/>
          </a:prstGeom>
        </p:spPr>
        <p:txBody>
          <a:bodyPr wrap="none" lIns="0" tIns="0" rIns="0" bIns="0" anchor="ctr">
            <a:noAutofit/>
          </a:bodyPr>
          <a:lstStyle>
            <a:lvl1pPr algn="ctr">
              <a:defRPr sz="3200" b="1" baseline="0">
                <a:solidFill>
                  <a:schemeClr val="tx1">
                    <a:lumMod val="50000"/>
                    <a:lumOff val="5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3352800" y="951922"/>
            <a:ext cx="5486400" cy="267661"/>
          </a:xfrm>
          <a:prstGeom prst="rect">
            <a:avLst/>
          </a:prstGeom>
        </p:spPr>
        <p:txBody>
          <a:bodyPr wrap="none" lIns="0" tIns="0" rIns="0" bIns="0" anchor="ctr">
            <a:noAutofit/>
          </a:bodyPr>
          <a:lstStyle>
            <a:lvl1pPr marL="0" indent="0" algn="ctr">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_MockUp02">
    <p:spTree>
      <p:nvGrpSpPr>
        <p:cNvPr id="1" name=""/>
        <p:cNvGrpSpPr/>
        <p:nvPr/>
      </p:nvGrpSpPr>
      <p:grpSpPr>
        <a:xfrm>
          <a:off x="0" y="0"/>
          <a:ext cx="0" cy="0"/>
          <a:chOff x="0" y="0"/>
          <a:chExt cx="0" cy="0"/>
        </a:xfrm>
      </p:grpSpPr>
      <p:grpSp>
        <p:nvGrpSpPr>
          <p:cNvPr id="2" name="Group 17"/>
          <p:cNvGrpSpPr/>
          <p:nvPr userDrawn="1"/>
        </p:nvGrpSpPr>
        <p:grpSpPr>
          <a:xfrm>
            <a:off x="3968593" y="1726608"/>
            <a:ext cx="4343760" cy="3456120"/>
            <a:chOff x="2094899" y="1081795"/>
            <a:chExt cx="4400683" cy="3501414"/>
          </a:xfrm>
        </p:grpSpPr>
        <p:sp>
          <p:nvSpPr>
            <p:cNvPr id="20" name="Rectangle 19"/>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dirty="0"/>
            </a:p>
          </p:txBody>
        </p:sp>
        <p:sp>
          <p:nvSpPr>
            <p:cNvPr id="31"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50000"/>
                <a:lumOff val="50000"/>
              </a:schemeClr>
            </a:solidFill>
            <a:ln w="9525">
              <a:noFill/>
              <a:round/>
            </a:ln>
          </p:spPr>
          <p:txBody>
            <a:bodyPr vert="horz" wrap="square" lIns="91440" tIns="45720" rIns="91440" bIns="45720" numCol="1" anchor="t" anchorCtr="0" compatLnSpc="1"/>
            <a:lstStyle/>
            <a:p>
              <a:pPr algn="r" rtl="1"/>
              <a:endParaRPr lang="en-US" sz="2400" dirty="0"/>
            </a:p>
          </p:txBody>
        </p:sp>
        <p:sp>
          <p:nvSpPr>
            <p:cNvPr id="33" name="Freeform 23"/>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ln>
          </p:spPr>
          <p:txBody>
            <a:bodyPr vert="horz" wrap="square" lIns="91440" tIns="45720" rIns="91440" bIns="45720" numCol="1" anchor="t" anchorCtr="0" compatLnSpc="1"/>
            <a:lstStyle/>
            <a:p>
              <a:pPr algn="r" rtl="1"/>
              <a:endParaRPr lang="en-US" sz="2400" dirty="0"/>
            </a:p>
          </p:txBody>
        </p:sp>
        <p:sp>
          <p:nvSpPr>
            <p:cNvPr id="34" name="Freeform 27"/>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ln>
          </p:spPr>
          <p:txBody>
            <a:bodyPr vert="horz" wrap="square" lIns="91440" tIns="45720" rIns="91440" bIns="45720" numCol="1" anchor="t" anchorCtr="0" compatLnSpc="1"/>
            <a:lstStyle/>
            <a:p>
              <a:pPr algn="r" rtl="1"/>
              <a:r>
                <a:rPr lang="en-US" sz="2400" dirty="0"/>
                <a:t> </a:t>
              </a:r>
            </a:p>
          </p:txBody>
        </p:sp>
        <p:sp>
          <p:nvSpPr>
            <p:cNvPr id="35" name="Freeform 29"/>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91440" tIns="45720" rIns="91440" bIns="45720" numCol="1" anchor="t" anchorCtr="0" compatLnSpc="1"/>
            <a:lstStyle/>
            <a:p>
              <a:pPr algn="r" rtl="1"/>
              <a:endParaRPr lang="en-US" sz="2400" dirty="0"/>
            </a:p>
          </p:txBody>
        </p:sp>
      </p:grpSp>
      <p:sp>
        <p:nvSpPr>
          <p:cNvPr id="36" name="Picture Placeholder 7"/>
          <p:cNvSpPr>
            <a:spLocks noGrp="1"/>
          </p:cNvSpPr>
          <p:nvPr>
            <p:ph type="pic" sz="quarter" idx="10" hasCustomPrompt="1"/>
          </p:nvPr>
        </p:nvSpPr>
        <p:spPr>
          <a:xfrm>
            <a:off x="4153967" y="1879600"/>
            <a:ext cx="3944648" cy="2230637"/>
          </a:xfrm>
          <a:prstGeom prst="rect">
            <a:avLst/>
          </a:prstGeom>
          <a:ln>
            <a:noFill/>
          </a:ln>
        </p:spPr>
        <p:txBody>
          <a:bodyPr tIns="0" bIns="274320" anchor="b"/>
          <a:lstStyle>
            <a:lvl1pPr algn="ctr">
              <a:buNone/>
              <a:defRPr sz="1465">
                <a:solidFill>
                  <a:schemeClr val="tx1">
                    <a:lumMod val="50000"/>
                    <a:lumOff val="50000"/>
                  </a:schemeClr>
                </a:solidFill>
              </a:defRPr>
            </a:lvl1pPr>
          </a:lstStyle>
          <a:p>
            <a:r>
              <a:rPr lang="en-US" dirty="0"/>
              <a:t>Image Holder</a:t>
            </a:r>
          </a:p>
        </p:txBody>
      </p:sp>
      <p:sp>
        <p:nvSpPr>
          <p:cNvPr id="19" name="Title 1"/>
          <p:cNvSpPr>
            <a:spLocks noGrp="1"/>
          </p:cNvSpPr>
          <p:nvPr>
            <p:ph type="title" hasCustomPrompt="1"/>
          </p:nvPr>
        </p:nvSpPr>
        <p:spPr>
          <a:xfrm>
            <a:off x="812800" y="482600"/>
            <a:ext cx="7518400" cy="471365"/>
          </a:xfrm>
          <a:prstGeom prst="rect">
            <a:avLst/>
          </a:prstGeom>
        </p:spPr>
        <p:txBody>
          <a:bodyPr wrap="none" lIns="0" tIns="0" rIns="0" bIns="0" anchor="ctr">
            <a:noAutofit/>
          </a:bodyPr>
          <a:lstStyle>
            <a:lvl1pPr algn="l">
              <a:defRPr sz="3200" b="1" baseline="0">
                <a:solidFill>
                  <a:schemeClr val="tx1">
                    <a:lumMod val="50000"/>
                    <a:lumOff val="50000"/>
                  </a:schemeClr>
                </a:solidFill>
              </a:defRPr>
            </a:lvl1pPr>
          </a:lstStyle>
          <a:p>
            <a:r>
              <a:rPr lang="en-US" dirty="0"/>
              <a:t>Click To Edit Master Title Style</a:t>
            </a:r>
          </a:p>
        </p:txBody>
      </p:sp>
      <p:sp>
        <p:nvSpPr>
          <p:cNvPr id="21" name="Text Placeholder 3"/>
          <p:cNvSpPr>
            <a:spLocks noGrp="1"/>
          </p:cNvSpPr>
          <p:nvPr>
            <p:ph type="body" sz="half" idx="2" hasCustomPrompt="1"/>
          </p:nvPr>
        </p:nvSpPr>
        <p:spPr>
          <a:xfrm>
            <a:off x="812800" y="951922"/>
            <a:ext cx="5486400" cy="267661"/>
          </a:xfrm>
          <a:prstGeom prst="rect">
            <a:avLst/>
          </a:prstGeom>
        </p:spPr>
        <p:txBody>
          <a:bodyPr wrap="none" lIns="0" tIns="0" rIns="0" bIns="0" anchor="ctr">
            <a:noAutofit/>
          </a:bodyPr>
          <a:lstStyle>
            <a:lvl1pPr marL="0" indent="0" algn="l">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down)">
                                      <p:cBhvr>
                                        <p:cTn id="2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9"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MockUp4">
    <p:spTree>
      <p:nvGrpSpPr>
        <p:cNvPr id="1" name=""/>
        <p:cNvGrpSpPr/>
        <p:nvPr/>
      </p:nvGrpSpPr>
      <p:grpSpPr>
        <a:xfrm>
          <a:off x="0" y="0"/>
          <a:ext cx="0" cy="0"/>
          <a:chOff x="0" y="0"/>
          <a:chExt cx="0" cy="0"/>
        </a:xfrm>
      </p:grpSpPr>
      <p:grpSp>
        <p:nvGrpSpPr>
          <p:cNvPr id="26" name="Group 25"/>
          <p:cNvGrpSpPr/>
          <p:nvPr userDrawn="1"/>
        </p:nvGrpSpPr>
        <p:grpSpPr>
          <a:xfrm>
            <a:off x="8606365" y="1488152"/>
            <a:ext cx="2569635" cy="4785648"/>
            <a:chOff x="6140449" y="1116114"/>
            <a:chExt cx="1927226" cy="3589236"/>
          </a:xfrm>
        </p:grpSpPr>
        <p:sp>
          <p:nvSpPr>
            <p:cNvPr id="25" name="Rectangle 24"/>
            <p:cNvSpPr/>
            <p:nvPr userDrawn="1"/>
          </p:nvSpPr>
          <p:spPr>
            <a:xfrm>
              <a:off x="6211887" y="1630479"/>
              <a:ext cx="1784351" cy="25398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29" name="Freeform 5"/>
            <p:cNvSpPr>
              <a:spLocks noEditPoints="1"/>
            </p:cNvSpPr>
            <p:nvPr userDrawn="1"/>
          </p:nvSpPr>
          <p:spPr bwMode="auto">
            <a:xfrm>
              <a:off x="6140449" y="1116114"/>
              <a:ext cx="1927226" cy="3589236"/>
            </a:xfrm>
            <a:custGeom>
              <a:avLst/>
              <a:gdLst/>
              <a:ahLst/>
              <a:cxnLst>
                <a:cxn ang="0">
                  <a:pos x="440" y="1690"/>
                </a:cxn>
                <a:cxn ang="0">
                  <a:pos x="440" y="1690"/>
                </a:cxn>
                <a:cxn ang="0">
                  <a:pos x="494" y="1636"/>
                </a:cxn>
                <a:cxn ang="0">
                  <a:pos x="547" y="1690"/>
                </a:cxn>
                <a:cxn ang="0">
                  <a:pos x="547" y="1690"/>
                </a:cxn>
                <a:cxn ang="0">
                  <a:pos x="547" y="1690"/>
                </a:cxn>
                <a:cxn ang="0">
                  <a:pos x="494" y="1743"/>
                </a:cxn>
                <a:cxn ang="0">
                  <a:pos x="440" y="1690"/>
                </a:cxn>
                <a:cxn ang="0">
                  <a:pos x="440" y="1690"/>
                </a:cxn>
                <a:cxn ang="0">
                  <a:pos x="65" y="274"/>
                </a:cxn>
                <a:cxn ang="0">
                  <a:pos x="65" y="274"/>
                </a:cxn>
                <a:cxn ang="0">
                  <a:pos x="922" y="274"/>
                </a:cxn>
                <a:cxn ang="0">
                  <a:pos x="922" y="1543"/>
                </a:cxn>
                <a:cxn ang="0">
                  <a:pos x="65" y="1543"/>
                </a:cxn>
                <a:cxn ang="0">
                  <a:pos x="65" y="274"/>
                </a:cxn>
                <a:cxn ang="0">
                  <a:pos x="355" y="143"/>
                </a:cxn>
                <a:cxn ang="0">
                  <a:pos x="355" y="143"/>
                </a:cxn>
                <a:cxn ang="0">
                  <a:pos x="632" y="143"/>
                </a:cxn>
                <a:cxn ang="0">
                  <a:pos x="632" y="163"/>
                </a:cxn>
                <a:cxn ang="0">
                  <a:pos x="355" y="163"/>
                </a:cxn>
                <a:cxn ang="0">
                  <a:pos x="355" y="143"/>
                </a:cxn>
                <a:cxn ang="0">
                  <a:pos x="891" y="0"/>
                </a:cxn>
                <a:cxn ang="0">
                  <a:pos x="96" y="0"/>
                </a:cxn>
                <a:cxn ang="0">
                  <a:pos x="0" y="92"/>
                </a:cxn>
                <a:cxn ang="0">
                  <a:pos x="0" y="1748"/>
                </a:cxn>
                <a:cxn ang="0">
                  <a:pos x="96" y="1840"/>
                </a:cxn>
                <a:cxn ang="0">
                  <a:pos x="891" y="1840"/>
                </a:cxn>
                <a:cxn ang="0">
                  <a:pos x="987" y="1748"/>
                </a:cxn>
                <a:cxn ang="0">
                  <a:pos x="987" y="92"/>
                </a:cxn>
                <a:cxn ang="0">
                  <a:pos x="891" y="0"/>
                </a:cxn>
              </a:cxnLst>
              <a:rect l="0" t="0" r="r" b="b"/>
              <a:pathLst>
                <a:path w="987" h="1840">
                  <a:moveTo>
                    <a:pt x="440" y="1690"/>
                  </a:moveTo>
                  <a:cubicBezTo>
                    <a:pt x="440" y="1690"/>
                    <a:pt x="440" y="1690"/>
                    <a:pt x="440" y="1690"/>
                  </a:cubicBezTo>
                  <a:cubicBezTo>
                    <a:pt x="440" y="1660"/>
                    <a:pt x="464" y="1636"/>
                    <a:pt x="494" y="1636"/>
                  </a:cubicBezTo>
                  <a:cubicBezTo>
                    <a:pt x="523" y="1636"/>
                    <a:pt x="547" y="1660"/>
                    <a:pt x="547" y="1690"/>
                  </a:cubicBezTo>
                  <a:cubicBezTo>
                    <a:pt x="547" y="1690"/>
                    <a:pt x="547" y="1690"/>
                    <a:pt x="547" y="1690"/>
                  </a:cubicBezTo>
                  <a:cubicBezTo>
                    <a:pt x="547" y="1690"/>
                    <a:pt x="547" y="1690"/>
                    <a:pt x="547" y="1690"/>
                  </a:cubicBezTo>
                  <a:cubicBezTo>
                    <a:pt x="547" y="1719"/>
                    <a:pt x="523" y="1743"/>
                    <a:pt x="494" y="1743"/>
                  </a:cubicBezTo>
                  <a:cubicBezTo>
                    <a:pt x="464" y="1743"/>
                    <a:pt x="440" y="1719"/>
                    <a:pt x="440" y="1690"/>
                  </a:cubicBezTo>
                  <a:cubicBezTo>
                    <a:pt x="440" y="1690"/>
                    <a:pt x="440" y="1690"/>
                    <a:pt x="440" y="1690"/>
                  </a:cubicBezTo>
                  <a:moveTo>
                    <a:pt x="65" y="274"/>
                  </a:moveTo>
                  <a:cubicBezTo>
                    <a:pt x="65" y="274"/>
                    <a:pt x="65" y="274"/>
                    <a:pt x="65" y="274"/>
                  </a:cubicBezTo>
                  <a:cubicBezTo>
                    <a:pt x="922" y="274"/>
                    <a:pt x="922" y="274"/>
                    <a:pt x="922" y="274"/>
                  </a:cubicBezTo>
                  <a:cubicBezTo>
                    <a:pt x="922" y="1543"/>
                    <a:pt x="922" y="1543"/>
                    <a:pt x="922" y="1543"/>
                  </a:cubicBezTo>
                  <a:cubicBezTo>
                    <a:pt x="65" y="1543"/>
                    <a:pt x="65" y="1543"/>
                    <a:pt x="65" y="1543"/>
                  </a:cubicBezTo>
                  <a:cubicBezTo>
                    <a:pt x="65" y="274"/>
                    <a:pt x="65" y="274"/>
                    <a:pt x="65" y="274"/>
                  </a:cubicBezTo>
                  <a:moveTo>
                    <a:pt x="355" y="143"/>
                  </a:moveTo>
                  <a:cubicBezTo>
                    <a:pt x="355" y="143"/>
                    <a:pt x="355" y="143"/>
                    <a:pt x="355" y="143"/>
                  </a:cubicBezTo>
                  <a:cubicBezTo>
                    <a:pt x="632" y="143"/>
                    <a:pt x="632" y="143"/>
                    <a:pt x="632" y="143"/>
                  </a:cubicBezTo>
                  <a:cubicBezTo>
                    <a:pt x="632" y="163"/>
                    <a:pt x="632" y="163"/>
                    <a:pt x="632" y="163"/>
                  </a:cubicBezTo>
                  <a:cubicBezTo>
                    <a:pt x="355" y="163"/>
                    <a:pt x="355" y="163"/>
                    <a:pt x="355" y="163"/>
                  </a:cubicBezTo>
                  <a:cubicBezTo>
                    <a:pt x="355" y="143"/>
                    <a:pt x="355" y="143"/>
                    <a:pt x="355" y="143"/>
                  </a:cubicBezTo>
                  <a:moveTo>
                    <a:pt x="891" y="0"/>
                  </a:moveTo>
                  <a:cubicBezTo>
                    <a:pt x="96" y="0"/>
                    <a:pt x="96" y="0"/>
                    <a:pt x="96" y="0"/>
                  </a:cubicBezTo>
                  <a:cubicBezTo>
                    <a:pt x="43" y="0"/>
                    <a:pt x="0" y="42"/>
                    <a:pt x="0" y="92"/>
                  </a:cubicBezTo>
                  <a:cubicBezTo>
                    <a:pt x="0" y="1748"/>
                    <a:pt x="0" y="1748"/>
                    <a:pt x="0" y="1748"/>
                  </a:cubicBezTo>
                  <a:cubicBezTo>
                    <a:pt x="0" y="1798"/>
                    <a:pt x="43" y="1840"/>
                    <a:pt x="96" y="1840"/>
                  </a:cubicBezTo>
                  <a:cubicBezTo>
                    <a:pt x="891" y="1840"/>
                    <a:pt x="891" y="1840"/>
                    <a:pt x="891" y="1840"/>
                  </a:cubicBezTo>
                  <a:cubicBezTo>
                    <a:pt x="944" y="1840"/>
                    <a:pt x="987" y="1798"/>
                    <a:pt x="987" y="1748"/>
                  </a:cubicBezTo>
                  <a:cubicBezTo>
                    <a:pt x="987" y="92"/>
                    <a:pt x="987" y="92"/>
                    <a:pt x="987" y="92"/>
                  </a:cubicBezTo>
                  <a:cubicBezTo>
                    <a:pt x="987" y="41"/>
                    <a:pt x="944" y="0"/>
                    <a:pt x="891" y="0"/>
                  </a:cubicBezTo>
                </a:path>
              </a:pathLst>
            </a:custGeom>
            <a:solidFill>
              <a:srgbClr val="7F8183"/>
            </a:solidFill>
            <a:ln w="9525">
              <a:noFill/>
              <a:round/>
            </a:ln>
          </p:spPr>
          <p:txBody>
            <a:bodyPr vert="horz" wrap="square" lIns="91440" tIns="45720" rIns="91440" bIns="45720" numCol="1" anchor="t" anchorCtr="0" compatLnSpc="1"/>
            <a:lstStyle/>
            <a:p>
              <a:pPr rtl="0"/>
              <a:endParaRPr lang="en-US" sz="2400" dirty="0"/>
            </a:p>
          </p:txBody>
        </p:sp>
      </p:grpSp>
      <p:sp>
        <p:nvSpPr>
          <p:cNvPr id="45" name="Picture Placeholder 7"/>
          <p:cNvSpPr>
            <a:spLocks noGrp="1"/>
          </p:cNvSpPr>
          <p:nvPr>
            <p:ph type="pic" sz="quarter" idx="10" hasCustomPrompt="1"/>
          </p:nvPr>
        </p:nvSpPr>
        <p:spPr>
          <a:xfrm>
            <a:off x="8779933" y="2165506"/>
            <a:ext cx="2235200" cy="3386444"/>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
        <p:nvSpPr>
          <p:cNvPr id="10" name="Title 1"/>
          <p:cNvSpPr>
            <a:spLocks noGrp="1"/>
          </p:cNvSpPr>
          <p:nvPr>
            <p:ph type="title" hasCustomPrompt="1"/>
          </p:nvPr>
        </p:nvSpPr>
        <p:spPr>
          <a:xfrm>
            <a:off x="812800" y="482600"/>
            <a:ext cx="7518400" cy="471365"/>
          </a:xfrm>
          <a:prstGeom prst="rect">
            <a:avLst/>
          </a:prstGeom>
        </p:spPr>
        <p:txBody>
          <a:bodyPr wrap="none" lIns="0" tIns="0" rIns="0" bIns="0" anchor="ctr">
            <a:noAutofit/>
          </a:bodyPr>
          <a:lstStyle>
            <a:lvl1pPr algn="l">
              <a:defRPr sz="3200" b="1" baseline="0">
                <a:solidFill>
                  <a:schemeClr val="tx1">
                    <a:lumMod val="50000"/>
                    <a:lumOff val="50000"/>
                  </a:schemeClr>
                </a:solidFill>
              </a:defRPr>
            </a:lvl1pPr>
          </a:lstStyle>
          <a:p>
            <a:r>
              <a:rPr lang="en-US" dirty="0"/>
              <a:t>Click To Edit Master Title Style</a:t>
            </a:r>
          </a:p>
        </p:txBody>
      </p:sp>
      <p:sp>
        <p:nvSpPr>
          <p:cNvPr id="11" name="Text Placeholder 3"/>
          <p:cNvSpPr>
            <a:spLocks noGrp="1"/>
          </p:cNvSpPr>
          <p:nvPr>
            <p:ph type="body" sz="half" idx="2" hasCustomPrompt="1"/>
          </p:nvPr>
        </p:nvSpPr>
        <p:spPr>
          <a:xfrm>
            <a:off x="812800" y="951922"/>
            <a:ext cx="5486400" cy="267661"/>
          </a:xfrm>
          <a:prstGeom prst="rect">
            <a:avLst/>
          </a:prstGeom>
        </p:spPr>
        <p:txBody>
          <a:bodyPr wrap="none" lIns="0" tIns="0" rIns="0" bIns="0" anchor="ctr">
            <a:noAutofit/>
          </a:bodyPr>
          <a:lstStyle>
            <a:lvl1pPr marL="0" indent="0" algn="l">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wipe(down)">
                                      <p:cBhvr>
                                        <p:cTn id="20"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MockUp01">
    <p:spTree>
      <p:nvGrpSpPr>
        <p:cNvPr id="1" name=""/>
        <p:cNvGrpSpPr/>
        <p:nvPr/>
      </p:nvGrpSpPr>
      <p:grpSpPr>
        <a:xfrm>
          <a:off x="0" y="0"/>
          <a:ext cx="0" cy="0"/>
          <a:chOff x="0" y="0"/>
          <a:chExt cx="0" cy="0"/>
        </a:xfrm>
      </p:grpSpPr>
      <p:sp>
        <p:nvSpPr>
          <p:cNvPr id="20" name="Rectangle 19"/>
          <p:cNvSpPr/>
          <p:nvPr userDrawn="1"/>
        </p:nvSpPr>
        <p:spPr>
          <a:xfrm>
            <a:off x="0" y="2819400"/>
            <a:ext cx="12192000" cy="1219200"/>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Rectangle 18"/>
          <p:cNvSpPr/>
          <p:nvPr userDrawn="1"/>
        </p:nvSpPr>
        <p:spPr>
          <a:xfrm>
            <a:off x="0" y="4024466"/>
            <a:ext cx="12192000" cy="2833535"/>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 name="Group 300"/>
          <p:cNvGrpSpPr/>
          <p:nvPr userDrawn="1"/>
        </p:nvGrpSpPr>
        <p:grpSpPr>
          <a:xfrm>
            <a:off x="612067" y="1635976"/>
            <a:ext cx="5176696" cy="2707424"/>
            <a:chOff x="2844800" y="1304396"/>
            <a:chExt cx="2803525" cy="1466250"/>
          </a:xfrm>
        </p:grpSpPr>
        <p:grpSp>
          <p:nvGrpSpPr>
            <p:cNvPr id="3" name="Group 44"/>
            <p:cNvGrpSpPr/>
            <p:nvPr/>
          </p:nvGrpSpPr>
          <p:grpSpPr>
            <a:xfrm>
              <a:off x="3209925" y="1304396"/>
              <a:ext cx="2073275" cy="1397000"/>
              <a:chOff x="4843457" y="992546"/>
              <a:chExt cx="2073275" cy="1397000"/>
            </a:xfrm>
          </p:grpSpPr>
          <p:sp>
            <p:nvSpPr>
              <p:cNvPr id="3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91440" tIns="45720" rIns="91440" bIns="45720" numCol="1" anchor="t" anchorCtr="0" compatLnSpc="1"/>
              <a:lstStyle/>
              <a:p>
                <a:endParaRPr lang="en-US" sz="2400" dirty="0"/>
              </a:p>
            </p:txBody>
          </p:sp>
          <p:sp>
            <p:nvSpPr>
              <p:cNvPr id="3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91440" tIns="45720" rIns="91440" bIns="45720" numCol="1" anchor="t" anchorCtr="0" compatLnSpc="1"/>
              <a:lstStyle/>
              <a:p>
                <a:endParaRPr lang="en-US" sz="2400" dirty="0"/>
              </a:p>
            </p:txBody>
          </p:sp>
          <p:sp>
            <p:nvSpPr>
              <p:cNvPr id="3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91440" tIns="45720" rIns="91440" bIns="45720" numCol="1" anchor="t" anchorCtr="0" compatLnSpc="1"/>
              <a:lstStyle/>
              <a:p>
                <a:endParaRPr lang="en-US" sz="2400" dirty="0"/>
              </a:p>
            </p:txBody>
          </p:sp>
        </p:grpSp>
        <p:grpSp>
          <p:nvGrpSpPr>
            <p:cNvPr id="4" name="Group 43"/>
            <p:cNvGrpSpPr/>
            <p:nvPr/>
          </p:nvGrpSpPr>
          <p:grpSpPr>
            <a:xfrm>
              <a:off x="2844800" y="2648409"/>
              <a:ext cx="2803525" cy="122237"/>
              <a:chOff x="4462463" y="2425701"/>
              <a:chExt cx="2803525" cy="122237"/>
            </a:xfrm>
          </p:grpSpPr>
          <p:sp>
            <p:nvSpPr>
              <p:cNvPr id="3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91440" tIns="45720" rIns="91440" bIns="45720" numCol="1" anchor="t" anchorCtr="0" compatLnSpc="1"/>
              <a:lstStyle/>
              <a:p>
                <a:endParaRPr lang="en-US" sz="2400" dirty="0"/>
              </a:p>
            </p:txBody>
          </p:sp>
          <p:sp>
            <p:nvSpPr>
              <p:cNvPr id="3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91440" tIns="45720" rIns="91440" bIns="45720" numCol="1" anchor="t" anchorCtr="0" compatLnSpc="1"/>
              <a:lstStyle/>
              <a:p>
                <a:endParaRPr lang="en-US" sz="2400" dirty="0"/>
              </a:p>
            </p:txBody>
          </p:sp>
          <p:sp>
            <p:nvSpPr>
              <p:cNvPr id="3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91440" tIns="45720" rIns="91440" bIns="45720" numCol="1" anchor="t" anchorCtr="0" compatLnSpc="1"/>
              <a:lstStyle/>
              <a:p>
                <a:endParaRPr lang="en-US" sz="2400" dirty="0"/>
              </a:p>
            </p:txBody>
          </p:sp>
        </p:grpSp>
      </p:grpSp>
      <p:sp>
        <p:nvSpPr>
          <p:cNvPr id="41" name="Picture Placeholder 7"/>
          <p:cNvSpPr>
            <a:spLocks noGrp="1"/>
          </p:cNvSpPr>
          <p:nvPr>
            <p:ph type="pic" sz="quarter" idx="10" hasCustomPrompt="1"/>
          </p:nvPr>
        </p:nvSpPr>
        <p:spPr>
          <a:xfrm>
            <a:off x="1438696" y="1776680"/>
            <a:ext cx="3535163"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
        <p:nvSpPr>
          <p:cNvPr id="22" name="Title 1"/>
          <p:cNvSpPr>
            <a:spLocks noGrp="1"/>
          </p:cNvSpPr>
          <p:nvPr>
            <p:ph type="title" hasCustomPrompt="1"/>
          </p:nvPr>
        </p:nvSpPr>
        <p:spPr>
          <a:xfrm>
            <a:off x="812800" y="482600"/>
            <a:ext cx="7518400" cy="471365"/>
          </a:xfrm>
          <a:prstGeom prst="rect">
            <a:avLst/>
          </a:prstGeom>
        </p:spPr>
        <p:txBody>
          <a:bodyPr wrap="none" lIns="0" tIns="0" rIns="0" bIns="0" anchor="ctr">
            <a:noAutofit/>
          </a:bodyPr>
          <a:lstStyle>
            <a:lvl1pPr algn="l">
              <a:defRPr sz="3200" b="1" baseline="0">
                <a:solidFill>
                  <a:schemeClr val="tx1">
                    <a:lumMod val="50000"/>
                    <a:lumOff val="50000"/>
                  </a:schemeClr>
                </a:solidFill>
              </a:defRPr>
            </a:lvl1pPr>
          </a:lstStyle>
          <a:p>
            <a:r>
              <a:rPr lang="en-US" dirty="0"/>
              <a:t>Click To Edit Master Title Style</a:t>
            </a:r>
          </a:p>
        </p:txBody>
      </p:sp>
      <p:sp>
        <p:nvSpPr>
          <p:cNvPr id="23" name="Text Placeholder 3"/>
          <p:cNvSpPr>
            <a:spLocks noGrp="1"/>
          </p:cNvSpPr>
          <p:nvPr>
            <p:ph type="body" sz="half" idx="2" hasCustomPrompt="1"/>
          </p:nvPr>
        </p:nvSpPr>
        <p:spPr>
          <a:xfrm>
            <a:off x="812800" y="951922"/>
            <a:ext cx="5486400" cy="267661"/>
          </a:xfrm>
          <a:prstGeom prst="rect">
            <a:avLst/>
          </a:prstGeom>
        </p:spPr>
        <p:txBody>
          <a:bodyPr wrap="none" lIns="0" tIns="0" rIns="0" bIns="0" anchor="ctr">
            <a:noAutofit/>
          </a:bodyPr>
          <a:lstStyle>
            <a:lvl1pPr marL="0" indent="0" algn="l">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xEl>
                                              <p:pRg st="0" end="0"/>
                                            </p:txEl>
                                          </p:spTgt>
                                        </p:tgtEl>
                                        <p:attrNameLst>
                                          <p:attrName>style.visibility</p:attrName>
                                        </p:attrNameLst>
                                      </p:cBhvr>
                                      <p:to>
                                        <p:strVal val="visible"/>
                                      </p:to>
                                    </p:set>
                                    <p:animEffect transition="in" filter="fade">
                                      <p:cBhvr>
                                        <p:cTn id="11" dur="500"/>
                                        <p:tgtEl>
                                          <p:spTgt spid="23">
                                            <p:txEl>
                                              <p:pRg st="0" end="0"/>
                                            </p:txEl>
                                          </p:spTgt>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fltVal val="0"/>
                                          </p:val>
                                        </p:tav>
                                        <p:tav tm="100000">
                                          <p:val>
                                            <p:strVal val="#ppt_h"/>
                                          </p:val>
                                        </p:tav>
                                      </p:tavLst>
                                    </p:anim>
                                    <p:animEffect transition="in" filter="fade">
                                      <p:cBhvr>
                                        <p:cTn id="17" dur="500"/>
                                        <p:tgtEl>
                                          <p:spTgt spid="2"/>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down)">
                                      <p:cBhvr>
                                        <p:cTn id="2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22" grpId="0"/>
      <p:bldP spid="23" grpId="0" build="p">
        <p:tmplLst>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MockUp02">
    <p:spTree>
      <p:nvGrpSpPr>
        <p:cNvPr id="1" name=""/>
        <p:cNvGrpSpPr/>
        <p:nvPr/>
      </p:nvGrpSpPr>
      <p:grpSpPr>
        <a:xfrm>
          <a:off x="0" y="0"/>
          <a:ext cx="0" cy="0"/>
          <a:chOff x="0" y="0"/>
          <a:chExt cx="0" cy="0"/>
        </a:xfrm>
      </p:grpSpPr>
      <p:grpSp>
        <p:nvGrpSpPr>
          <p:cNvPr id="14" name="Group 13"/>
          <p:cNvGrpSpPr/>
          <p:nvPr userDrawn="1"/>
        </p:nvGrpSpPr>
        <p:grpSpPr>
          <a:xfrm>
            <a:off x="4811183" y="1589752"/>
            <a:ext cx="2569635" cy="4785648"/>
            <a:chOff x="6140449" y="1116114"/>
            <a:chExt cx="1927226" cy="3589236"/>
          </a:xfrm>
        </p:grpSpPr>
        <p:sp>
          <p:nvSpPr>
            <p:cNvPr id="15" name="Rectangle 14"/>
            <p:cNvSpPr/>
            <p:nvPr userDrawn="1"/>
          </p:nvSpPr>
          <p:spPr>
            <a:xfrm>
              <a:off x="6211887" y="1630479"/>
              <a:ext cx="1784351" cy="25398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 name="Freeform 5"/>
            <p:cNvSpPr>
              <a:spLocks noEditPoints="1"/>
            </p:cNvSpPr>
            <p:nvPr userDrawn="1"/>
          </p:nvSpPr>
          <p:spPr bwMode="auto">
            <a:xfrm>
              <a:off x="6140449" y="1116114"/>
              <a:ext cx="1927226" cy="3589236"/>
            </a:xfrm>
            <a:custGeom>
              <a:avLst/>
              <a:gdLst/>
              <a:ahLst/>
              <a:cxnLst>
                <a:cxn ang="0">
                  <a:pos x="440" y="1690"/>
                </a:cxn>
                <a:cxn ang="0">
                  <a:pos x="440" y="1690"/>
                </a:cxn>
                <a:cxn ang="0">
                  <a:pos x="494" y="1636"/>
                </a:cxn>
                <a:cxn ang="0">
                  <a:pos x="547" y="1690"/>
                </a:cxn>
                <a:cxn ang="0">
                  <a:pos x="547" y="1690"/>
                </a:cxn>
                <a:cxn ang="0">
                  <a:pos x="547" y="1690"/>
                </a:cxn>
                <a:cxn ang="0">
                  <a:pos x="494" y="1743"/>
                </a:cxn>
                <a:cxn ang="0">
                  <a:pos x="440" y="1690"/>
                </a:cxn>
                <a:cxn ang="0">
                  <a:pos x="440" y="1690"/>
                </a:cxn>
                <a:cxn ang="0">
                  <a:pos x="65" y="274"/>
                </a:cxn>
                <a:cxn ang="0">
                  <a:pos x="65" y="274"/>
                </a:cxn>
                <a:cxn ang="0">
                  <a:pos x="922" y="274"/>
                </a:cxn>
                <a:cxn ang="0">
                  <a:pos x="922" y="1543"/>
                </a:cxn>
                <a:cxn ang="0">
                  <a:pos x="65" y="1543"/>
                </a:cxn>
                <a:cxn ang="0">
                  <a:pos x="65" y="274"/>
                </a:cxn>
                <a:cxn ang="0">
                  <a:pos x="355" y="143"/>
                </a:cxn>
                <a:cxn ang="0">
                  <a:pos x="355" y="143"/>
                </a:cxn>
                <a:cxn ang="0">
                  <a:pos x="632" y="143"/>
                </a:cxn>
                <a:cxn ang="0">
                  <a:pos x="632" y="163"/>
                </a:cxn>
                <a:cxn ang="0">
                  <a:pos x="355" y="163"/>
                </a:cxn>
                <a:cxn ang="0">
                  <a:pos x="355" y="143"/>
                </a:cxn>
                <a:cxn ang="0">
                  <a:pos x="891" y="0"/>
                </a:cxn>
                <a:cxn ang="0">
                  <a:pos x="96" y="0"/>
                </a:cxn>
                <a:cxn ang="0">
                  <a:pos x="0" y="92"/>
                </a:cxn>
                <a:cxn ang="0">
                  <a:pos x="0" y="1748"/>
                </a:cxn>
                <a:cxn ang="0">
                  <a:pos x="96" y="1840"/>
                </a:cxn>
                <a:cxn ang="0">
                  <a:pos x="891" y="1840"/>
                </a:cxn>
                <a:cxn ang="0">
                  <a:pos x="987" y="1748"/>
                </a:cxn>
                <a:cxn ang="0">
                  <a:pos x="987" y="92"/>
                </a:cxn>
                <a:cxn ang="0">
                  <a:pos x="891" y="0"/>
                </a:cxn>
              </a:cxnLst>
              <a:rect l="0" t="0" r="r" b="b"/>
              <a:pathLst>
                <a:path w="987" h="1840">
                  <a:moveTo>
                    <a:pt x="440" y="1690"/>
                  </a:moveTo>
                  <a:cubicBezTo>
                    <a:pt x="440" y="1690"/>
                    <a:pt x="440" y="1690"/>
                    <a:pt x="440" y="1690"/>
                  </a:cubicBezTo>
                  <a:cubicBezTo>
                    <a:pt x="440" y="1660"/>
                    <a:pt x="464" y="1636"/>
                    <a:pt x="494" y="1636"/>
                  </a:cubicBezTo>
                  <a:cubicBezTo>
                    <a:pt x="523" y="1636"/>
                    <a:pt x="547" y="1660"/>
                    <a:pt x="547" y="1690"/>
                  </a:cubicBezTo>
                  <a:cubicBezTo>
                    <a:pt x="547" y="1690"/>
                    <a:pt x="547" y="1690"/>
                    <a:pt x="547" y="1690"/>
                  </a:cubicBezTo>
                  <a:cubicBezTo>
                    <a:pt x="547" y="1690"/>
                    <a:pt x="547" y="1690"/>
                    <a:pt x="547" y="1690"/>
                  </a:cubicBezTo>
                  <a:cubicBezTo>
                    <a:pt x="547" y="1719"/>
                    <a:pt x="523" y="1743"/>
                    <a:pt x="494" y="1743"/>
                  </a:cubicBezTo>
                  <a:cubicBezTo>
                    <a:pt x="464" y="1743"/>
                    <a:pt x="440" y="1719"/>
                    <a:pt x="440" y="1690"/>
                  </a:cubicBezTo>
                  <a:cubicBezTo>
                    <a:pt x="440" y="1690"/>
                    <a:pt x="440" y="1690"/>
                    <a:pt x="440" y="1690"/>
                  </a:cubicBezTo>
                  <a:moveTo>
                    <a:pt x="65" y="274"/>
                  </a:moveTo>
                  <a:cubicBezTo>
                    <a:pt x="65" y="274"/>
                    <a:pt x="65" y="274"/>
                    <a:pt x="65" y="274"/>
                  </a:cubicBezTo>
                  <a:cubicBezTo>
                    <a:pt x="922" y="274"/>
                    <a:pt x="922" y="274"/>
                    <a:pt x="922" y="274"/>
                  </a:cubicBezTo>
                  <a:cubicBezTo>
                    <a:pt x="922" y="1543"/>
                    <a:pt x="922" y="1543"/>
                    <a:pt x="922" y="1543"/>
                  </a:cubicBezTo>
                  <a:cubicBezTo>
                    <a:pt x="65" y="1543"/>
                    <a:pt x="65" y="1543"/>
                    <a:pt x="65" y="1543"/>
                  </a:cubicBezTo>
                  <a:cubicBezTo>
                    <a:pt x="65" y="274"/>
                    <a:pt x="65" y="274"/>
                    <a:pt x="65" y="274"/>
                  </a:cubicBezTo>
                  <a:moveTo>
                    <a:pt x="355" y="143"/>
                  </a:moveTo>
                  <a:cubicBezTo>
                    <a:pt x="355" y="143"/>
                    <a:pt x="355" y="143"/>
                    <a:pt x="355" y="143"/>
                  </a:cubicBezTo>
                  <a:cubicBezTo>
                    <a:pt x="632" y="143"/>
                    <a:pt x="632" y="143"/>
                    <a:pt x="632" y="143"/>
                  </a:cubicBezTo>
                  <a:cubicBezTo>
                    <a:pt x="632" y="163"/>
                    <a:pt x="632" y="163"/>
                    <a:pt x="632" y="163"/>
                  </a:cubicBezTo>
                  <a:cubicBezTo>
                    <a:pt x="355" y="163"/>
                    <a:pt x="355" y="163"/>
                    <a:pt x="355" y="163"/>
                  </a:cubicBezTo>
                  <a:cubicBezTo>
                    <a:pt x="355" y="143"/>
                    <a:pt x="355" y="143"/>
                    <a:pt x="355" y="143"/>
                  </a:cubicBezTo>
                  <a:moveTo>
                    <a:pt x="891" y="0"/>
                  </a:moveTo>
                  <a:cubicBezTo>
                    <a:pt x="96" y="0"/>
                    <a:pt x="96" y="0"/>
                    <a:pt x="96" y="0"/>
                  </a:cubicBezTo>
                  <a:cubicBezTo>
                    <a:pt x="43" y="0"/>
                    <a:pt x="0" y="42"/>
                    <a:pt x="0" y="92"/>
                  </a:cubicBezTo>
                  <a:cubicBezTo>
                    <a:pt x="0" y="1748"/>
                    <a:pt x="0" y="1748"/>
                    <a:pt x="0" y="1748"/>
                  </a:cubicBezTo>
                  <a:cubicBezTo>
                    <a:pt x="0" y="1798"/>
                    <a:pt x="43" y="1840"/>
                    <a:pt x="96" y="1840"/>
                  </a:cubicBezTo>
                  <a:cubicBezTo>
                    <a:pt x="891" y="1840"/>
                    <a:pt x="891" y="1840"/>
                    <a:pt x="891" y="1840"/>
                  </a:cubicBezTo>
                  <a:cubicBezTo>
                    <a:pt x="944" y="1840"/>
                    <a:pt x="987" y="1798"/>
                    <a:pt x="987" y="1748"/>
                  </a:cubicBezTo>
                  <a:cubicBezTo>
                    <a:pt x="987" y="92"/>
                    <a:pt x="987" y="92"/>
                    <a:pt x="987" y="92"/>
                  </a:cubicBezTo>
                  <a:cubicBezTo>
                    <a:pt x="987" y="41"/>
                    <a:pt x="944" y="0"/>
                    <a:pt x="891" y="0"/>
                  </a:cubicBezTo>
                </a:path>
              </a:pathLst>
            </a:custGeom>
            <a:solidFill>
              <a:srgbClr val="7F8183"/>
            </a:solidFill>
            <a:ln w="9525">
              <a:noFill/>
              <a:round/>
            </a:ln>
          </p:spPr>
          <p:txBody>
            <a:bodyPr vert="horz" wrap="square" lIns="91440" tIns="45720" rIns="91440" bIns="45720" numCol="1" anchor="t" anchorCtr="0" compatLnSpc="1"/>
            <a:lstStyle/>
            <a:p>
              <a:pPr rtl="0"/>
              <a:endParaRPr lang="en-US" sz="2400" dirty="0"/>
            </a:p>
          </p:txBody>
        </p:sp>
      </p:grpSp>
      <p:sp>
        <p:nvSpPr>
          <p:cNvPr id="20" name="Picture Placeholder 7"/>
          <p:cNvSpPr>
            <a:spLocks noGrp="1"/>
          </p:cNvSpPr>
          <p:nvPr>
            <p:ph type="pic" sz="quarter" idx="10" hasCustomPrompt="1"/>
          </p:nvPr>
        </p:nvSpPr>
        <p:spPr>
          <a:xfrm>
            <a:off x="4978400" y="2267106"/>
            <a:ext cx="2235200" cy="3386444"/>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
        <p:nvSpPr>
          <p:cNvPr id="12" name="Title 1"/>
          <p:cNvSpPr>
            <a:spLocks noGrp="1"/>
          </p:cNvSpPr>
          <p:nvPr>
            <p:ph type="title" hasCustomPrompt="1"/>
          </p:nvPr>
        </p:nvSpPr>
        <p:spPr>
          <a:xfrm>
            <a:off x="812800" y="482600"/>
            <a:ext cx="7518400" cy="471365"/>
          </a:xfrm>
          <a:prstGeom prst="rect">
            <a:avLst/>
          </a:prstGeom>
        </p:spPr>
        <p:txBody>
          <a:bodyPr wrap="none" lIns="0" tIns="0" rIns="0" bIns="0" anchor="ctr">
            <a:noAutofit/>
          </a:bodyPr>
          <a:lstStyle>
            <a:lvl1pPr algn="l">
              <a:defRPr sz="3200" b="1" baseline="0">
                <a:solidFill>
                  <a:schemeClr val="tx1">
                    <a:lumMod val="50000"/>
                    <a:lumOff val="50000"/>
                  </a:schemeClr>
                </a:solidFill>
              </a:defRPr>
            </a:lvl1pPr>
          </a:lstStyle>
          <a:p>
            <a:r>
              <a:rPr lang="en-US" dirty="0"/>
              <a:t>Click To Edit Master Title Style</a:t>
            </a:r>
          </a:p>
        </p:txBody>
      </p:sp>
      <p:sp>
        <p:nvSpPr>
          <p:cNvPr id="13" name="Text Placeholder 3"/>
          <p:cNvSpPr>
            <a:spLocks noGrp="1"/>
          </p:cNvSpPr>
          <p:nvPr>
            <p:ph type="body" sz="half" idx="2" hasCustomPrompt="1"/>
          </p:nvPr>
        </p:nvSpPr>
        <p:spPr>
          <a:xfrm>
            <a:off x="812800" y="951922"/>
            <a:ext cx="5486400" cy="267661"/>
          </a:xfrm>
          <a:prstGeom prst="rect">
            <a:avLst/>
          </a:prstGeom>
        </p:spPr>
        <p:txBody>
          <a:bodyPr wrap="none" lIns="0" tIns="0" rIns="0" bIns="0" anchor="ctr">
            <a:noAutofit/>
          </a:bodyPr>
          <a:lstStyle>
            <a:lvl1pPr marL="0" indent="0" algn="l">
              <a:buNone/>
              <a:defRPr sz="1600" b="1" baseline="0">
                <a:solidFill>
                  <a:schemeClr val="bg1">
                    <a:lumMod val="75000"/>
                  </a:schemeClr>
                </a:solidFill>
              </a:defRPr>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animEffect transition="in" filter="fade">
                                      <p:cBhvr>
                                        <p:cTn id="11" dur="500"/>
                                        <p:tgtEl>
                                          <p:spTgt spid="13">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down)">
                                      <p:cBhvr>
                                        <p:cTn id="2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2" grpId="0"/>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41" y="1122618"/>
            <a:ext cx="9144848" cy="2388141"/>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141" y="3602854"/>
            <a:ext cx="9144848" cy="16561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835" indent="0" algn="ctr">
              <a:buNone/>
              <a:defRPr sz="1600"/>
            </a:lvl7pPr>
            <a:lvl8pPr marL="3201035" indent="0" algn="ctr">
              <a:buNone/>
              <a:defRPr sz="1600"/>
            </a:lvl8pPr>
            <a:lvl9pPr marL="3659505"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363802-F5EB-423A-AEC9-FB9338EDEA89}"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ABA5CD-7A95-40B8-90D9-C5B6B6D9B417}"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5" Type="http://schemas.openxmlformats.org/officeDocument/2006/relationships/slideLayout" Target="../slideLayouts/slideLayout31.xml"/><Relationship Id="rId4" Type="http://schemas.openxmlformats.org/officeDocument/2006/relationships/slideLayout" Target="../slideLayouts/slideLayout3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5.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hyperlink" Target="http://ibaotu.com/ppt/"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363802-F5EB-423A-AEC9-FB9338EDEA89}" type="datetimeFigureOut">
              <a:rPr lang="zh-CN" altLang="en-US" smtClean="0"/>
              <a:t>2022/5/25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ABA5CD-7A95-40B8-90D9-C5B6B6D9B417}"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32BF82D2-7A68-459D-A996-9BDDA2518FA4}" type="datetimeFigureOut">
              <a:rPr lang="zh-CN" altLang="en-US" smtClean="0"/>
              <a:t>2022/5/25</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3E01EE5D-26FB-46D5-A381-ECFB35BF1D3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郑少PPT" hidden="1"/>
          <p:cNvSpPr/>
          <p:nvPr userDrawn="1"/>
        </p:nvSpPr>
        <p:spPr>
          <a:xfrm>
            <a:off x="4911129" y="3244334"/>
            <a:ext cx="2369742" cy="369332"/>
          </a:xfrm>
          <a:prstGeom prst="rect">
            <a:avLst/>
          </a:prstGeom>
          <a:solidFill>
            <a:srgbClr val="FFFFFF"/>
          </a:solidFill>
        </p:spPr>
        <p:txBody>
          <a:bodyPr wrap="square">
            <a:spAutoFit/>
          </a:bodyPr>
          <a:lstStyle/>
          <a:p>
            <a:pPr algn="ctr"/>
            <a:r>
              <a:rPr lang="zh-CN" altLang="en-US" dirty="0">
                <a:solidFill>
                  <a:srgbClr val="FFFFFF"/>
                </a:solidFill>
                <a:latin typeface="+mj-ea"/>
                <a:ea typeface="+mj-ea"/>
                <a:cs typeface="Segoe UI Light" panose="020B0502040204020203" pitchFamily="34" charset="0"/>
              </a:rPr>
              <a:t>郑少</a:t>
            </a:r>
            <a:r>
              <a:rPr lang="en-US" altLang="zh-CN" dirty="0">
                <a:solidFill>
                  <a:srgbClr val="FFFFFF"/>
                </a:solidFill>
                <a:latin typeface="+mj-ea"/>
                <a:ea typeface="+mj-ea"/>
                <a:cs typeface="Segoe UI Light" panose="020B0502040204020203" pitchFamily="34" charset="0"/>
              </a:rPr>
              <a:t>PPT</a:t>
            </a:r>
            <a:endParaRPr lang="en-US" dirty="0">
              <a:solidFill>
                <a:srgbClr val="FFFFFF"/>
              </a:solidFill>
              <a:latin typeface="+mj-ea"/>
              <a:ea typeface="+mj-ea"/>
              <a:cs typeface="Segoe UI Light" panose="020B0502040204020203" pitchFamily="34" charset="0"/>
            </a:endParaRPr>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文本框 1">
            <a:hlinkClick r:id="rId14"/>
          </p:cNvPr>
          <p:cNvSpPr txBox="1"/>
          <p:nvPr userDrawn="1"/>
        </p:nvSpPr>
        <p:spPr>
          <a:xfrm>
            <a:off x="4318000" y="2971800"/>
            <a:ext cx="3556000" cy="22987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1218565" rtl="0" eaLnBrk="1" latinLnBrk="0" hangingPunct="1">
        <a:spcBef>
          <a:spcPct val="0"/>
        </a:spcBef>
        <a:buNone/>
        <a:defRPr sz="3735" b="1" kern="1200">
          <a:solidFill>
            <a:schemeClr val="tx1">
              <a:lumMod val="50000"/>
              <a:lumOff val="50000"/>
            </a:schemeClr>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None/>
        <a:defRPr sz="4265" kern="1200">
          <a:solidFill>
            <a:schemeClr val="bg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18" Type="http://schemas.openxmlformats.org/officeDocument/2006/relationships/image" Target="../media/image22.png"/><Relationship Id="rId3" Type="http://schemas.openxmlformats.org/officeDocument/2006/relationships/image" Target="../media/image6.png"/><Relationship Id="rId21" Type="http://schemas.openxmlformats.org/officeDocument/2006/relationships/image" Target="../media/image25.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6.xml"/><Relationship Id="rId16" Type="http://schemas.openxmlformats.org/officeDocument/2006/relationships/image" Target="../media/image20.png"/><Relationship Id="rId20"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10" Type="http://schemas.openxmlformats.org/officeDocument/2006/relationships/image" Target="../media/image14.png"/><Relationship Id="rId19" Type="http://schemas.openxmlformats.org/officeDocument/2006/relationships/image" Target="../media/image23.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 Id="rId22" Type="http://schemas.openxmlformats.org/officeDocument/2006/relationships/image" Target="../media/image2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notesSlide" Target="../notesSlides/notesSlide8.xml"/><Relationship Id="rId7" Type="http://schemas.openxmlformats.org/officeDocument/2006/relationships/image" Target="../media/image31.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6.png"/><Relationship Id="rId9"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9902" y="1771650"/>
            <a:ext cx="8665600" cy="4879444"/>
          </a:xfrm>
          <a:prstGeom prst="rect">
            <a:avLst/>
          </a:prstGeom>
        </p:spPr>
      </p:pic>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endParaRPr>
          </a:p>
        </p:txBody>
      </p:sp>
      <p:sp>
        <p:nvSpPr>
          <p:cNvPr id="9" name="TextBox 26"/>
          <p:cNvSpPr txBox="1"/>
          <p:nvPr/>
        </p:nvSpPr>
        <p:spPr>
          <a:xfrm>
            <a:off x="760692" y="2573099"/>
            <a:ext cx="5633720" cy="912495"/>
          </a:xfrm>
          <a:prstGeom prst="rect">
            <a:avLst/>
          </a:prstGeom>
          <a:noFill/>
        </p:spPr>
        <p:txBody>
          <a:bodyPr wrap="none" rtlCol="0">
            <a:spAutoFit/>
          </a:bodyPr>
          <a:lstStyle/>
          <a:p>
            <a:pPr algn="l" defTabSz="1218565"/>
            <a:r>
              <a:rPr lang="zh-CN" altLang="en-US" sz="5335" b="1" dirty="0">
                <a:solidFill>
                  <a:prstClr val="black">
                    <a:lumMod val="75000"/>
                    <a:lumOff val="25000"/>
                  </a:prstClr>
                </a:solidFill>
                <a:latin typeface="方正粗黑宋简体" panose="02000000000000000000" charset="-122"/>
                <a:ea typeface="方正粗黑宋简体" panose="02000000000000000000" charset="-122"/>
              </a:rPr>
              <a:t>讯飞头条项目答辩</a:t>
            </a:r>
          </a:p>
        </p:txBody>
      </p:sp>
      <p:sp>
        <p:nvSpPr>
          <p:cNvPr id="12" name="TextBox 12"/>
          <p:cNvSpPr txBox="1"/>
          <p:nvPr/>
        </p:nvSpPr>
        <p:spPr>
          <a:xfrm>
            <a:off x="760692" y="1133485"/>
            <a:ext cx="3688080" cy="1568450"/>
          </a:xfrm>
          <a:prstGeom prst="rect">
            <a:avLst/>
          </a:prstGeom>
          <a:noFill/>
        </p:spPr>
        <p:txBody>
          <a:bodyPr wrap="none" rtlCol="0">
            <a:spAutoFit/>
          </a:bodyPr>
          <a:lstStyle/>
          <a:p>
            <a:pPr defTabSz="1218565"/>
            <a:r>
              <a:rPr lang="en-US" altLang="zh-CN" sz="9600" b="1" spc="-400" dirty="0">
                <a:gradFill flip="none" rotWithShape="1">
                  <a:gsLst>
                    <a:gs pos="31000">
                      <a:srgbClr val="786DCE"/>
                    </a:gs>
                    <a:gs pos="72000">
                      <a:srgbClr val="FF8D8D"/>
                    </a:gs>
                  </a:gsLst>
                  <a:lin ang="2700000" scaled="1"/>
                  <a:tileRect/>
                </a:gradFill>
                <a:effectLst>
                  <a:innerShdw blurRad="63500" dist="50800" dir="18900000">
                    <a:prstClr val="black">
                      <a:alpha val="50000"/>
                    </a:prstClr>
                  </a:innerShdw>
                </a:effectLst>
                <a:latin typeface="方正粗黑宋简体" panose="02000000000000000000" charset="-122"/>
                <a:ea typeface="方正粗黑宋简体" panose="02000000000000000000" charset="-122"/>
              </a:rPr>
              <a:t>2 0 2 2</a:t>
            </a:r>
          </a:p>
        </p:txBody>
      </p:sp>
      <p:sp>
        <p:nvSpPr>
          <p:cNvPr id="13" name="TextBox 33"/>
          <p:cNvSpPr txBox="1"/>
          <p:nvPr/>
        </p:nvSpPr>
        <p:spPr>
          <a:xfrm>
            <a:off x="760553" y="3778809"/>
            <a:ext cx="3486327" cy="707886"/>
          </a:xfrm>
          <a:prstGeom prst="rect">
            <a:avLst/>
          </a:prstGeom>
          <a:noFill/>
        </p:spPr>
        <p:txBody>
          <a:bodyPr wrap="square" rtlCol="0">
            <a:spAutoFit/>
          </a:bodyPr>
          <a:lstStyle/>
          <a:p>
            <a:pPr defTabSz="1218565"/>
            <a:r>
              <a:rPr lang="zh-CN" altLang="en-US" sz="2000" b="1" dirty="0">
                <a:solidFill>
                  <a:schemeClr val="tx1"/>
                </a:solidFill>
                <a:latin typeface="字魂36号-正文宋楷" panose="02000000000000000000" pitchFamily="2" charset="-122"/>
                <a:ea typeface="字魂36号-正文宋楷" panose="02000000000000000000" pitchFamily="2" charset="-122"/>
              </a:rPr>
              <a:t>汇报人：软件</a:t>
            </a:r>
            <a:r>
              <a:rPr lang="en-US" altLang="zh-CN" sz="2000" b="1" dirty="0">
                <a:solidFill>
                  <a:schemeClr val="tx1"/>
                </a:solidFill>
                <a:latin typeface="字魂36号-正文宋楷" panose="02000000000000000000" pitchFamily="2" charset="-122"/>
                <a:ea typeface="字魂36号-正文宋楷" panose="02000000000000000000" pitchFamily="2" charset="-122"/>
              </a:rPr>
              <a:t>1905</a:t>
            </a:r>
            <a:r>
              <a:rPr lang="zh-CN" altLang="en-US" sz="2000" b="1" dirty="0">
                <a:solidFill>
                  <a:schemeClr val="tx1"/>
                </a:solidFill>
                <a:latin typeface="字魂36号-正文宋楷" panose="02000000000000000000" pitchFamily="2" charset="-122"/>
                <a:ea typeface="字魂36号-正文宋楷" panose="02000000000000000000" pitchFamily="2" charset="-122"/>
              </a:rPr>
              <a:t>张帆远扬</a:t>
            </a:r>
            <a:r>
              <a:rPr lang="en-US" altLang="zh-CN" sz="2000" b="1" dirty="0">
                <a:solidFill>
                  <a:schemeClr val="tx1"/>
                </a:solidFill>
                <a:latin typeface="字魂36号-正文宋楷" panose="02000000000000000000" pitchFamily="2" charset="-122"/>
                <a:ea typeface="字魂36号-正文宋楷" panose="02000000000000000000" pitchFamily="2" charset="-122"/>
              </a:rPr>
              <a:t> </a:t>
            </a:r>
          </a:p>
          <a:p>
            <a:pPr defTabSz="1218565"/>
            <a:r>
              <a:rPr lang="zh-CN" altLang="en-US" sz="2000" b="1" dirty="0">
                <a:solidFill>
                  <a:schemeClr val="tx1"/>
                </a:solidFill>
                <a:latin typeface="字魂36号-正文宋楷" panose="02000000000000000000" pitchFamily="2" charset="-122"/>
                <a:ea typeface="字魂36号-正文宋楷" panose="02000000000000000000" pitchFamily="2" charset="-122"/>
              </a:rPr>
              <a:t>时间：</a:t>
            </a:r>
            <a:r>
              <a:rPr lang="en-US" altLang="zh-CN" sz="2000" b="1" dirty="0">
                <a:solidFill>
                  <a:schemeClr val="tx1"/>
                </a:solidFill>
                <a:latin typeface="字魂36号-正文宋楷" panose="02000000000000000000" pitchFamily="2" charset="-122"/>
                <a:ea typeface="字魂36号-正文宋楷" panose="02000000000000000000" pitchFamily="2" charset="-122"/>
              </a:rPr>
              <a:t>2022.5.26</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randombar(horizontal)">
                                      <p:cBhvr>
                                        <p:cTn id="11" dur="500"/>
                                        <p:tgtEl>
                                          <p:spTgt spid="12"/>
                                        </p:tgtEl>
                                      </p:cBhvr>
                                    </p:animEffect>
                                  </p:childTnLst>
                                </p:cTn>
                              </p:par>
                            </p:childTnLst>
                          </p:cTn>
                        </p:par>
                        <p:par>
                          <p:cTn id="12" fill="hold">
                            <p:stCondLst>
                              <p:cond delay="100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9"/>
                                        </p:tgtEl>
                                        <p:attrNameLst>
                                          <p:attrName>style.visibility</p:attrName>
                                        </p:attrNameLst>
                                      </p:cBhvr>
                                      <p:to>
                                        <p:strVal val="visible"/>
                                      </p:to>
                                    </p:set>
                                    <p:anim by="(-#ppt_w*2)" calcmode="lin" valueType="num">
                                      <p:cBhvr rctx="PPT">
                                        <p:cTn id="15" dur="500" autoRev="1" fill="hold">
                                          <p:stCondLst>
                                            <p:cond delay="0"/>
                                          </p:stCondLst>
                                        </p:cTn>
                                        <p:tgtEl>
                                          <p:spTgt spid="9"/>
                                        </p:tgtEl>
                                        <p:attrNameLst>
                                          <p:attrName>ppt_w</p:attrName>
                                        </p:attrNameLst>
                                      </p:cBhvr>
                                    </p:anim>
                                    <p:anim by="(#ppt_w*0.50)" calcmode="lin" valueType="num">
                                      <p:cBhvr>
                                        <p:cTn id="16" dur="500" decel="50000" autoRev="1" fill="hold">
                                          <p:stCondLst>
                                            <p:cond delay="0"/>
                                          </p:stCondLst>
                                        </p:cTn>
                                        <p:tgtEl>
                                          <p:spTgt spid="9"/>
                                        </p:tgtEl>
                                        <p:attrNameLst>
                                          <p:attrName>ppt_x</p:attrName>
                                        </p:attrNameLst>
                                      </p:cBhvr>
                                    </p:anim>
                                    <p:anim from="(-#ppt_h/2)" to="(#ppt_y)" calcmode="lin" valueType="num">
                                      <p:cBhvr>
                                        <p:cTn id="17" dur="1000" fill="hold">
                                          <p:stCondLst>
                                            <p:cond delay="0"/>
                                          </p:stCondLst>
                                        </p:cTn>
                                        <p:tgtEl>
                                          <p:spTgt spid="9"/>
                                        </p:tgtEl>
                                        <p:attrNameLst>
                                          <p:attrName>ppt_y</p:attrName>
                                        </p:attrNameLst>
                                      </p:cBhvr>
                                    </p:anim>
                                    <p:animRot by="21600000">
                                      <p:cBhvr>
                                        <p:cTn id="18" dur="1000" fill="hold">
                                          <p:stCondLst>
                                            <p:cond delay="0"/>
                                          </p:stCondLst>
                                        </p:cTn>
                                        <p:tgtEl>
                                          <p:spTgt spid="9"/>
                                        </p:tgtEl>
                                        <p:attrNameLst>
                                          <p:attrName>r</p:attrName>
                                        </p:attrNameLst>
                                      </p:cBhvr>
                                    </p:animRot>
                                  </p:childTnLst>
                                </p:cTn>
                              </p:par>
                            </p:childTnLst>
                          </p:cTn>
                        </p:par>
                        <p:par>
                          <p:cTn id="19" fill="hold">
                            <p:stCondLst>
                              <p:cond delay="22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cs typeface="+mn-lt"/>
            </a:endParaRPr>
          </a:p>
        </p:txBody>
      </p:sp>
      <p:sp>
        <p:nvSpPr>
          <p:cNvPr id="6" name="任意多边形 6"/>
          <p:cNvSpPr>
            <a:spLocks noChangeAspect="1"/>
          </p:cNvSpPr>
          <p:nvPr/>
        </p:nvSpPr>
        <p:spPr>
          <a:xfrm>
            <a:off x="436877" y="442913"/>
            <a:ext cx="547633" cy="435480"/>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cs typeface="+mn-lt"/>
              <a:sym typeface="+mn-lt"/>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0309" y="4898429"/>
            <a:ext cx="1832378" cy="1635550"/>
          </a:xfrm>
          <a:prstGeom prst="rect">
            <a:avLst/>
          </a:prstGeom>
        </p:spPr>
      </p:pic>
      <p:cxnSp>
        <p:nvCxnSpPr>
          <p:cNvPr id="3" name="Straight Connector 120"/>
          <p:cNvCxnSpPr/>
          <p:nvPr/>
        </p:nvCxnSpPr>
        <p:spPr>
          <a:xfrm>
            <a:off x="5420139" y="1667872"/>
            <a:ext cx="466758" cy="0"/>
          </a:xfrm>
          <a:prstGeom prst="line">
            <a:avLst/>
          </a:prstGeom>
          <a:ln w="22225">
            <a:solidFill>
              <a:srgbClr val="786DCE"/>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5420360" y="1985010"/>
            <a:ext cx="558800" cy="706755"/>
            <a:chOff x="690296" y="2945448"/>
            <a:chExt cx="559067" cy="706622"/>
          </a:xfrm>
        </p:grpSpPr>
        <p:sp>
          <p:nvSpPr>
            <p:cNvPr id="11" name="Round Same Side Corner Rectangle 46"/>
            <p:cNvSpPr/>
            <p:nvPr/>
          </p:nvSpPr>
          <p:spPr>
            <a:xfrm rot="10800000" flipH="1">
              <a:off x="1195388" y="3049522"/>
              <a:ext cx="53975" cy="498475"/>
            </a:xfrm>
            <a:prstGeom prst="round2SameRect">
              <a:avLst>
                <a:gd name="adj1" fmla="val 50000"/>
                <a:gd name="adj2" fmla="val 50000"/>
              </a:avLst>
            </a:prstGeom>
            <a:solidFill>
              <a:srgbClr val="AA79B5"/>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anchor="ct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bg-BG" sz="1000" b="0" i="0" u="none" strike="noStrike" kern="1200" cap="none" spc="0" normalizeH="0" baseline="0" noProof="0" dirty="0">
                <a:ln>
                  <a:noFill/>
                </a:ln>
                <a:solidFill>
                  <a:schemeClr val="tx1">
                    <a:lumMod val="85000"/>
                    <a:lumOff val="15000"/>
                  </a:schemeClr>
                </a:solidFill>
                <a:effectLst/>
                <a:uLnTx/>
                <a:uFillTx/>
                <a:cs typeface="+mn-lt"/>
              </a:endParaRPr>
            </a:p>
          </p:txBody>
        </p:sp>
        <p:sp>
          <p:nvSpPr>
            <p:cNvPr id="12" name="TextBox 47"/>
            <p:cNvSpPr txBox="1">
              <a:spLocks noChangeArrowheads="1"/>
            </p:cNvSpPr>
            <p:nvPr/>
          </p:nvSpPr>
          <p:spPr bwMode="auto">
            <a:xfrm>
              <a:off x="690296" y="2945448"/>
              <a:ext cx="486042" cy="706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5" tIns="45723" rIns="91445" bIns="45723"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r" defTabSz="914400" rtl="0" eaLnBrk="1" fontAlgn="auto" latinLnBrk="0" hangingPunct="1">
                <a:lnSpc>
                  <a:spcPct val="100000"/>
                </a:lnSpc>
                <a:spcBef>
                  <a:spcPct val="0"/>
                </a:spcBef>
                <a:spcAft>
                  <a:spcPts val="0"/>
                </a:spcAft>
                <a:buClrTx/>
                <a:buSzTx/>
                <a:buFontTx/>
                <a:buNone/>
                <a:defRPr/>
              </a:pPr>
              <a:r>
                <a:rPr kumimoji="0" lang="id-ID" altLang="zh-CN" sz="4000" b="1" i="0" u="none" strike="noStrike" kern="1200" cap="none" spc="0" normalizeH="0" baseline="0" noProof="0" dirty="0">
                  <a:ln>
                    <a:noFill/>
                  </a:ln>
                  <a:solidFill>
                    <a:schemeClr val="tx1">
                      <a:lumMod val="85000"/>
                      <a:lumOff val="15000"/>
                    </a:schemeClr>
                  </a:solidFill>
                  <a:effectLst/>
                  <a:uLnTx/>
                  <a:uFillTx/>
                  <a:latin typeface="+mn-lt"/>
                  <a:ea typeface="+mj-ea"/>
                  <a:cs typeface="+mn-lt"/>
                </a:rPr>
                <a:t>1</a:t>
              </a:r>
            </a:p>
          </p:txBody>
        </p:sp>
      </p:grpSp>
      <p:grpSp>
        <p:nvGrpSpPr>
          <p:cNvPr id="14" name="组合 13"/>
          <p:cNvGrpSpPr/>
          <p:nvPr/>
        </p:nvGrpSpPr>
        <p:grpSpPr>
          <a:xfrm>
            <a:off x="6200201" y="4537258"/>
            <a:ext cx="4645660" cy="923290"/>
            <a:chOff x="690296" y="3866121"/>
            <a:chExt cx="4645660" cy="923290"/>
          </a:xfrm>
        </p:grpSpPr>
        <p:grpSp>
          <p:nvGrpSpPr>
            <p:cNvPr id="15" name="组合 14"/>
            <p:cNvGrpSpPr/>
            <p:nvPr/>
          </p:nvGrpSpPr>
          <p:grpSpPr>
            <a:xfrm>
              <a:off x="690296" y="4001756"/>
              <a:ext cx="559067" cy="707892"/>
              <a:chOff x="690296" y="3679825"/>
              <a:chExt cx="559067" cy="707892"/>
            </a:xfrm>
          </p:grpSpPr>
          <p:sp>
            <p:nvSpPr>
              <p:cNvPr id="16" name="Round Same Side Corner Rectangle 34"/>
              <p:cNvSpPr/>
              <p:nvPr/>
            </p:nvSpPr>
            <p:spPr>
              <a:xfrm rot="10800000" flipH="1">
                <a:off x="1195388" y="3785328"/>
                <a:ext cx="53975" cy="496887"/>
              </a:xfrm>
              <a:prstGeom prst="round2SameRect">
                <a:avLst>
                  <a:gd name="adj1" fmla="val 50000"/>
                  <a:gd name="adj2" fmla="val 50000"/>
                </a:avLst>
              </a:prstGeom>
              <a:solidFill>
                <a:srgbClr val="FB8C8E"/>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anchor="ct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bg-BG" sz="1000" b="0" i="0" u="none" strike="noStrike" kern="1200" cap="none" spc="0" normalizeH="0" baseline="0" noProof="0" dirty="0">
                  <a:ln>
                    <a:noFill/>
                  </a:ln>
                  <a:solidFill>
                    <a:schemeClr val="tx1">
                      <a:lumMod val="85000"/>
                      <a:lumOff val="15000"/>
                    </a:schemeClr>
                  </a:solidFill>
                  <a:effectLst/>
                  <a:uLnTx/>
                  <a:uFillTx/>
                  <a:cs typeface="+mn-lt"/>
                </a:endParaRPr>
              </a:p>
            </p:txBody>
          </p:sp>
          <p:sp>
            <p:nvSpPr>
              <p:cNvPr id="17" name="TextBox 35"/>
              <p:cNvSpPr txBox="1">
                <a:spLocks noChangeArrowheads="1"/>
              </p:cNvSpPr>
              <p:nvPr/>
            </p:nvSpPr>
            <p:spPr bwMode="auto">
              <a:xfrm>
                <a:off x="690296" y="3679825"/>
                <a:ext cx="486042" cy="707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5" tIns="45723" rIns="91445" bIns="45723"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912495"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r" defTabSz="914400" rtl="0" eaLnBrk="1" fontAlgn="auto" latinLnBrk="0" hangingPunct="1">
                  <a:lnSpc>
                    <a:spcPct val="100000"/>
                  </a:lnSpc>
                  <a:spcBef>
                    <a:spcPct val="0"/>
                  </a:spcBef>
                  <a:spcAft>
                    <a:spcPts val="0"/>
                  </a:spcAft>
                  <a:buClrTx/>
                  <a:buSzTx/>
                  <a:buFontTx/>
                  <a:buNone/>
                  <a:defRPr/>
                </a:pPr>
                <a:r>
                  <a:rPr kumimoji="0" lang="id-ID" altLang="zh-CN" sz="4000" b="1" i="0" u="none" strike="noStrike" kern="1200" cap="none" spc="0" normalizeH="0" baseline="0" noProof="0">
                    <a:ln>
                      <a:noFill/>
                    </a:ln>
                    <a:solidFill>
                      <a:schemeClr val="tx1">
                        <a:lumMod val="85000"/>
                        <a:lumOff val="15000"/>
                      </a:schemeClr>
                    </a:solidFill>
                    <a:effectLst/>
                    <a:uLnTx/>
                    <a:uFillTx/>
                    <a:latin typeface="+mn-lt"/>
                    <a:ea typeface="+mj-ea"/>
                    <a:cs typeface="+mn-lt"/>
                  </a:rPr>
                  <a:t>2</a:t>
                </a:r>
              </a:p>
            </p:txBody>
          </p:sp>
        </p:grpSp>
        <p:sp>
          <p:nvSpPr>
            <p:cNvPr id="18" name="Shape 468"/>
            <p:cNvSpPr/>
            <p:nvPr/>
          </p:nvSpPr>
          <p:spPr>
            <a:xfrm>
              <a:off x="1788846" y="3866121"/>
              <a:ext cx="3547110" cy="923290"/>
            </a:xfrm>
            <a:prstGeom prst="rect">
              <a:avLst/>
            </a:prstGeom>
            <a:noFill/>
            <a:ln w="12700" cap="flat">
              <a:noFill/>
              <a:miter lim="400000"/>
            </a:ln>
            <a:effectLst/>
          </p:spPr>
          <p:txBody>
            <a:bodyPr wrap="square" lIns="0" tIns="0" rIns="0" bIns="0" numCol="1" anchor="ctr" anchorCtr="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85000"/>
                      <a:lumOff val="15000"/>
                    </a:schemeClr>
                  </a:solidFill>
                  <a:effectLst/>
                  <a:uLnTx/>
                  <a:uFillTx/>
                  <a:ea typeface="+mn-lt"/>
                  <a:cs typeface="+mn-cs"/>
                </a:rPr>
                <a:t>对</a:t>
              </a:r>
              <a:r>
                <a:rPr kumimoji="0" lang="en-US" altLang="zh-CN" sz="2000" b="1" i="0" u="none" strike="noStrike" kern="1200" cap="none" spc="0" normalizeH="0" baseline="0" noProof="0" dirty="0">
                  <a:ln>
                    <a:noFill/>
                  </a:ln>
                  <a:solidFill>
                    <a:schemeClr val="tx1">
                      <a:lumMod val="85000"/>
                      <a:lumOff val="15000"/>
                    </a:schemeClr>
                  </a:solidFill>
                  <a:effectLst/>
                  <a:uLnTx/>
                  <a:uFillTx/>
                  <a:ea typeface="+mn-lt"/>
                  <a:cs typeface="+mn-cs"/>
                </a:rPr>
                <a:t>react</a:t>
              </a:r>
              <a:r>
                <a:rPr kumimoji="0" lang="zh-CN" altLang="en-US" sz="2000" b="1" i="0" u="none" strike="noStrike" kern="1200" cap="none" spc="0" normalizeH="0" baseline="0" noProof="0" dirty="0">
                  <a:ln>
                    <a:noFill/>
                  </a:ln>
                  <a:solidFill>
                    <a:schemeClr val="tx1">
                      <a:lumMod val="85000"/>
                      <a:lumOff val="15000"/>
                    </a:schemeClr>
                  </a:solidFill>
                  <a:effectLst/>
                  <a:uLnTx/>
                  <a:uFillTx/>
                  <a:ea typeface="+mn-lt"/>
                  <a:cs typeface="+mn-cs"/>
                </a:rPr>
                <a:t>的知识了解，博而不精，把握不够准确</a:t>
              </a:r>
            </a:p>
          </p:txBody>
        </p:sp>
      </p:gr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953389" y="1984729"/>
            <a:ext cx="4634332" cy="3727845"/>
          </a:xfrm>
          <a:prstGeom prst="rect">
            <a:avLst/>
          </a:prstGeom>
        </p:spPr>
      </p:pic>
      <p:sp>
        <p:nvSpPr>
          <p:cNvPr id="25" name="文本框 24"/>
          <p:cNvSpPr txBox="1"/>
          <p:nvPr/>
        </p:nvSpPr>
        <p:spPr>
          <a:xfrm>
            <a:off x="984510" y="429820"/>
            <a:ext cx="2500307" cy="460375"/>
          </a:xfrm>
          <a:prstGeom prst="rect">
            <a:avLst/>
          </a:prstGeom>
          <a:noFill/>
        </p:spPr>
        <p:txBody>
          <a:bodyPr wrap="square" lIns="0" rIns="0" rtlCol="0">
            <a:spAutoFit/>
          </a:bodyPr>
          <a:lstStyle/>
          <a:p>
            <a:pPr algn="ctr" defTabSz="866775" fontAlgn="base">
              <a:spcBef>
                <a:spcPct val="0"/>
              </a:spcBef>
              <a:spcAft>
                <a:spcPct val="0"/>
              </a:spcAft>
            </a:pPr>
            <a:r>
              <a:rPr lang="en-US" altLang="zh-CN" sz="2400" b="1" dirty="0">
                <a:solidFill>
                  <a:prstClr val="black"/>
                </a:solidFill>
                <a:cs typeface="+mn-lt"/>
                <a:sym typeface="+mn-lt"/>
              </a:rPr>
              <a:t>0</a:t>
            </a:r>
            <a:r>
              <a:rPr lang="en-US" sz="2400" b="1" dirty="0">
                <a:solidFill>
                  <a:prstClr val="black"/>
                </a:solidFill>
                <a:cs typeface="+mn-lt"/>
                <a:sym typeface="+mn-lt"/>
              </a:rPr>
              <a:t>3 </a:t>
            </a:r>
            <a:r>
              <a:rPr lang="zh-CN" altLang="en-US" sz="2400" b="1" dirty="0">
                <a:solidFill>
                  <a:prstClr val="black"/>
                </a:solidFill>
                <a:cs typeface="+mn-lt"/>
                <a:sym typeface="+mn-lt"/>
              </a:rPr>
              <a:t>项目总结</a:t>
            </a:r>
          </a:p>
        </p:txBody>
      </p:sp>
      <p:sp>
        <p:nvSpPr>
          <p:cNvPr id="2" name="文本框 1"/>
          <p:cNvSpPr txBox="1"/>
          <p:nvPr/>
        </p:nvSpPr>
        <p:spPr>
          <a:xfrm>
            <a:off x="6316345" y="1300480"/>
            <a:ext cx="5514340" cy="2245360"/>
          </a:xfrm>
          <a:prstGeom prst="rect">
            <a:avLst/>
          </a:prstGeom>
          <a:noFill/>
        </p:spPr>
        <p:txBody>
          <a:bodyPr wrap="square" rtlCol="0">
            <a:spAutoFit/>
          </a:bodyPr>
          <a:lstStyle/>
          <a:p>
            <a:pPr marL="342900" indent="-342900" algn="just">
              <a:lnSpc>
                <a:spcPct val="150000"/>
              </a:lnSpc>
              <a:spcBef>
                <a:spcPts val="0"/>
              </a:spcBef>
              <a:spcAft>
                <a:spcPts val="0"/>
              </a:spcAft>
              <a:buClrTx/>
              <a:buSzTx/>
              <a:buFont typeface="Arial" panose="020B0604020202020204" pitchFamily="34" charset="0"/>
              <a:buChar char="•"/>
              <a:defRPr/>
            </a:pPr>
            <a:r>
              <a:rPr lang="zh-CN" altLang="en-US" sz="2000" b="1" noProof="0" dirty="0">
                <a:ln>
                  <a:noFill/>
                </a:ln>
                <a:solidFill>
                  <a:schemeClr val="tx1">
                    <a:lumMod val="85000"/>
                    <a:lumOff val="15000"/>
                  </a:schemeClr>
                </a:solidFill>
                <a:effectLst/>
                <a:uLnTx/>
                <a:uFillTx/>
                <a:ea typeface="+mn-lt"/>
              </a:rPr>
              <a:t>结合对</a:t>
            </a:r>
            <a:r>
              <a:rPr lang="en-US" altLang="zh-CN" sz="2000" b="1" noProof="0" dirty="0">
                <a:ln>
                  <a:noFill/>
                </a:ln>
                <a:solidFill>
                  <a:schemeClr val="tx1">
                    <a:lumMod val="85000"/>
                    <a:lumOff val="15000"/>
                  </a:schemeClr>
                </a:solidFill>
                <a:effectLst/>
                <a:uLnTx/>
                <a:uFillTx/>
                <a:ea typeface="+mn-lt"/>
              </a:rPr>
              <a:t>.Net</a:t>
            </a:r>
            <a:r>
              <a:rPr lang="zh-CN" altLang="en-US" sz="2000" b="1" noProof="0" dirty="0">
                <a:ln>
                  <a:noFill/>
                </a:ln>
                <a:solidFill>
                  <a:schemeClr val="tx1">
                    <a:lumMod val="85000"/>
                    <a:lumOff val="15000"/>
                  </a:schemeClr>
                </a:solidFill>
                <a:effectLst/>
                <a:uLnTx/>
                <a:uFillTx/>
                <a:ea typeface="+mn-lt"/>
              </a:rPr>
              <a:t>所学，了解了</a:t>
            </a:r>
            <a:r>
              <a:rPr lang="en-US" altLang="zh-CN" sz="2000" b="1" noProof="0" dirty="0">
                <a:ln>
                  <a:noFill/>
                </a:ln>
                <a:solidFill>
                  <a:schemeClr val="tx1">
                    <a:lumMod val="85000"/>
                    <a:lumOff val="15000"/>
                  </a:schemeClr>
                </a:solidFill>
                <a:effectLst/>
                <a:uLnTx/>
                <a:uFillTx/>
                <a:ea typeface="+mn-lt"/>
              </a:rPr>
              <a:t>react</a:t>
            </a:r>
            <a:r>
              <a:rPr lang="zh-CN" altLang="en-US" sz="2000" b="1" noProof="0" dirty="0">
                <a:ln>
                  <a:noFill/>
                </a:ln>
                <a:solidFill>
                  <a:schemeClr val="tx1">
                    <a:lumMod val="85000"/>
                    <a:lumOff val="15000"/>
                  </a:schemeClr>
                </a:solidFill>
                <a:effectLst/>
                <a:uLnTx/>
                <a:uFillTx/>
                <a:ea typeface="+mn-lt"/>
              </a:rPr>
              <a:t>是用于构建用户界面的</a:t>
            </a:r>
            <a:r>
              <a:rPr lang="en-US" altLang="zh-CN" sz="2000" b="1" noProof="0" dirty="0">
                <a:ln>
                  <a:noFill/>
                </a:ln>
                <a:solidFill>
                  <a:schemeClr val="tx1">
                    <a:lumMod val="85000"/>
                    <a:lumOff val="15000"/>
                  </a:schemeClr>
                </a:solidFill>
                <a:effectLst/>
                <a:uLnTx/>
                <a:uFillTx/>
                <a:ea typeface="+mn-lt"/>
              </a:rPr>
              <a:t>Javascript</a:t>
            </a:r>
            <a:r>
              <a:rPr lang="zh-CN" altLang="en-US" sz="2000" b="1" noProof="0" dirty="0">
                <a:ln>
                  <a:noFill/>
                </a:ln>
                <a:solidFill>
                  <a:schemeClr val="tx1">
                    <a:lumMod val="85000"/>
                    <a:lumOff val="15000"/>
                  </a:schemeClr>
                </a:solidFill>
                <a:effectLst/>
                <a:uLnTx/>
                <a:uFillTx/>
                <a:ea typeface="+mn-lt"/>
              </a:rPr>
              <a:t>库，使创建交互式</a:t>
            </a:r>
            <a:r>
              <a:rPr lang="en-US" altLang="zh-CN" sz="2000" b="1" noProof="0" dirty="0">
                <a:ln>
                  <a:noFill/>
                </a:ln>
                <a:solidFill>
                  <a:schemeClr val="tx1">
                    <a:lumMod val="85000"/>
                    <a:lumOff val="15000"/>
                  </a:schemeClr>
                </a:solidFill>
                <a:effectLst/>
                <a:uLnTx/>
                <a:uFillTx/>
                <a:ea typeface="+mn-lt"/>
              </a:rPr>
              <a:t>UI</a:t>
            </a:r>
            <a:r>
              <a:rPr lang="zh-CN" altLang="en-US" sz="2000" b="1" noProof="0" dirty="0">
                <a:ln>
                  <a:noFill/>
                </a:ln>
                <a:solidFill>
                  <a:schemeClr val="tx1">
                    <a:lumMod val="85000"/>
                    <a:lumOff val="15000"/>
                  </a:schemeClr>
                </a:solidFill>
                <a:effectLst/>
                <a:uLnTx/>
                <a:uFillTx/>
                <a:ea typeface="+mn-lt"/>
              </a:rPr>
              <a:t>更方便</a:t>
            </a:r>
          </a:p>
          <a:p>
            <a:pPr marL="342900" indent="-342900" algn="just">
              <a:lnSpc>
                <a:spcPct val="150000"/>
              </a:lnSpc>
              <a:spcBef>
                <a:spcPts val="0"/>
              </a:spcBef>
              <a:spcAft>
                <a:spcPts val="0"/>
              </a:spcAft>
              <a:buClrTx/>
              <a:buSzTx/>
              <a:buFont typeface="Arial" panose="020B0604020202020204" pitchFamily="34" charset="0"/>
              <a:buChar char="•"/>
              <a:defRPr/>
            </a:pPr>
            <a:r>
              <a:rPr lang="zh-CN" altLang="en-US" sz="2000" b="1" noProof="0" dirty="0">
                <a:ln>
                  <a:noFill/>
                </a:ln>
                <a:solidFill>
                  <a:schemeClr val="tx1">
                    <a:lumMod val="85000"/>
                    <a:lumOff val="15000"/>
                  </a:schemeClr>
                </a:solidFill>
                <a:effectLst/>
                <a:uLnTx/>
                <a:uFillTx/>
                <a:ea typeface="+mn-lt"/>
              </a:rPr>
              <a:t>通过</a:t>
            </a:r>
            <a:r>
              <a:rPr lang="en-US" altLang="zh-CN" sz="2000" b="1" noProof="0" dirty="0">
                <a:ln>
                  <a:noFill/>
                </a:ln>
                <a:solidFill>
                  <a:schemeClr val="tx1">
                    <a:lumMod val="85000"/>
                    <a:lumOff val="15000"/>
                  </a:schemeClr>
                </a:solidFill>
                <a:effectLst/>
                <a:uLnTx/>
                <a:uFillTx/>
                <a:ea typeface="+mn-lt"/>
              </a:rPr>
              <a:t>sql</a:t>
            </a:r>
            <a:r>
              <a:rPr lang="zh-CN" altLang="en-US" sz="2000" b="1" noProof="0" dirty="0">
                <a:ln>
                  <a:noFill/>
                </a:ln>
                <a:solidFill>
                  <a:schemeClr val="tx1">
                    <a:lumMod val="85000"/>
                    <a:lumOff val="15000"/>
                  </a:schemeClr>
                </a:solidFill>
                <a:effectLst/>
                <a:uLnTx/>
                <a:uFillTx/>
                <a:ea typeface="+mn-lt"/>
              </a:rPr>
              <a:t>实现前后端交互</a:t>
            </a:r>
          </a:p>
          <a:p>
            <a:pPr marL="342900" indent="-342900"/>
            <a:endParaRPr lang="zh-CN" altLang="en-US" sz="2000" b="1"/>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left)">
                                      <p:cBhvr>
                                        <p:cTn id="13" dur="500"/>
                                        <p:tgtEl>
                                          <p:spTgt spid="25"/>
                                        </p:tgtEl>
                                      </p:cBhvr>
                                    </p:animEffect>
                                  </p:childTnLst>
                                </p:cTn>
                              </p:par>
                              <p:par>
                                <p:cTn id="14" presetID="53" presetClass="entr" presetSubtype="16"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2" presetClass="entr" presetSubtype="4"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500" fill="hold"/>
                                        <p:tgtEl>
                                          <p:spTgt spid="31"/>
                                        </p:tgtEl>
                                        <p:attrNameLst>
                                          <p:attrName>ppt_x</p:attrName>
                                        </p:attrNameLst>
                                      </p:cBhvr>
                                      <p:tavLst>
                                        <p:tav tm="0">
                                          <p:val>
                                            <p:strVal val="#ppt_x"/>
                                          </p:val>
                                        </p:tav>
                                        <p:tav tm="100000">
                                          <p:val>
                                            <p:strVal val="#ppt_x"/>
                                          </p:val>
                                        </p:tav>
                                      </p:tavLst>
                                    </p:anim>
                                    <p:anim calcmode="lin" valueType="num">
                                      <p:cBhvr additive="base">
                                        <p:cTn id="22" dur="500" fill="hold"/>
                                        <p:tgtEl>
                                          <p:spTgt spid="31"/>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2"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fill="hold"/>
                                        <p:tgtEl>
                                          <p:spTgt spid="3"/>
                                        </p:tgtEl>
                                        <p:attrNameLst>
                                          <p:attrName>ppt_x</p:attrName>
                                        </p:attrNameLst>
                                      </p:cBhvr>
                                      <p:tavLst>
                                        <p:tav tm="0">
                                          <p:val>
                                            <p:strVal val="1+#ppt_w/2"/>
                                          </p:val>
                                        </p:tav>
                                        <p:tav tm="100000">
                                          <p:val>
                                            <p:strVal val="#ppt_x"/>
                                          </p:val>
                                        </p:tav>
                                      </p:tavLst>
                                    </p:anim>
                                    <p:anim calcmode="lin" valueType="num">
                                      <p:cBhvr additive="base">
                                        <p:cTn id="27" dur="500" fill="hold"/>
                                        <p:tgtEl>
                                          <p:spTgt spid="3"/>
                                        </p:tgtEl>
                                        <p:attrNameLst>
                                          <p:attrName>ppt_y</p:attrName>
                                        </p:attrNameLst>
                                      </p:cBhvr>
                                      <p:tavLst>
                                        <p:tav tm="0">
                                          <p:val>
                                            <p:strVal val="#ppt_y"/>
                                          </p:val>
                                        </p:tav>
                                        <p:tav tm="100000">
                                          <p:val>
                                            <p:strVal val="#ppt_y"/>
                                          </p:val>
                                        </p:tav>
                                      </p:tavLst>
                                    </p:anim>
                                  </p:childTnLst>
                                </p:cTn>
                              </p:par>
                            </p:childTnLst>
                          </p:cTn>
                        </p:par>
                        <p:par>
                          <p:cTn id="28" fill="hold">
                            <p:stCondLst>
                              <p:cond delay="1500"/>
                            </p:stCondLst>
                            <p:childTnLst>
                              <p:par>
                                <p:cTn id="29" presetID="2" presetClass="entr" presetSubtype="2"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1+#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TextBox 26"/>
          <p:cNvSpPr txBox="1"/>
          <p:nvPr/>
        </p:nvSpPr>
        <p:spPr>
          <a:xfrm>
            <a:off x="760692" y="2702004"/>
            <a:ext cx="2908300" cy="912495"/>
          </a:xfrm>
          <a:prstGeom prst="rect">
            <a:avLst/>
          </a:prstGeom>
          <a:noFill/>
        </p:spPr>
        <p:txBody>
          <a:bodyPr wrap="none" rtlCol="0">
            <a:spAutoFit/>
          </a:bodyPr>
          <a:lstStyle/>
          <a:p>
            <a:pPr marL="0" marR="0" lvl="0" indent="0" algn="l" defTabSz="1218565" rtl="0" eaLnBrk="1" fontAlgn="auto" latinLnBrk="0" hangingPunct="1">
              <a:lnSpc>
                <a:spcPct val="100000"/>
              </a:lnSpc>
              <a:spcBef>
                <a:spcPts val="0"/>
              </a:spcBef>
              <a:spcAft>
                <a:spcPts val="0"/>
              </a:spcAft>
              <a:buClrTx/>
              <a:buSzTx/>
              <a:buFontTx/>
              <a:buNone/>
              <a:defRPr/>
            </a:pPr>
            <a:r>
              <a:rPr kumimoji="0" lang="zh-CN" altLang="en-US" sz="5335" b="1" i="0" u="none" strike="noStrike" kern="1200" cap="none" spc="0" normalizeH="0" baseline="0" noProof="0" dirty="0">
                <a:ln>
                  <a:noFill/>
                </a:ln>
                <a:solidFill>
                  <a:prstClr val="black">
                    <a:lumMod val="75000"/>
                    <a:lumOff val="25000"/>
                  </a:prstClr>
                </a:solidFill>
                <a:effectLst/>
                <a:uLnTx/>
                <a:uFillTx/>
                <a:latin typeface="方正粗黑宋简体" panose="02000000000000000000" charset="-122"/>
                <a:ea typeface="方正粗黑宋简体" panose="02000000000000000000" charset="-122"/>
                <a:cs typeface="+mn-cs"/>
              </a:rPr>
              <a:t>感谢聆听</a:t>
            </a:r>
          </a:p>
        </p:txBody>
      </p:sp>
      <p:sp>
        <p:nvSpPr>
          <p:cNvPr id="12" name="TextBox 12"/>
          <p:cNvSpPr txBox="1"/>
          <p:nvPr/>
        </p:nvSpPr>
        <p:spPr>
          <a:xfrm>
            <a:off x="760692" y="1133485"/>
            <a:ext cx="2764155" cy="1568450"/>
          </a:xfrm>
          <a:prstGeom prst="rect">
            <a:avLst/>
          </a:prstGeom>
          <a:noFill/>
        </p:spPr>
        <p:txBody>
          <a:bodyPr wrap="none" rtlCol="0">
            <a:spAutoFit/>
          </a:bodyPr>
          <a:lstStyle/>
          <a:p>
            <a:pPr marL="0" marR="0" lvl="0" indent="0" algn="l" defTabSz="1218565" rtl="0" eaLnBrk="1" fontAlgn="auto" latinLnBrk="0" hangingPunct="1">
              <a:lnSpc>
                <a:spcPct val="100000"/>
              </a:lnSpc>
              <a:spcBef>
                <a:spcPts val="0"/>
              </a:spcBef>
              <a:spcAft>
                <a:spcPts val="0"/>
              </a:spcAft>
              <a:buClrTx/>
              <a:buSzTx/>
              <a:buFontTx/>
              <a:buNone/>
              <a:defRPr/>
            </a:pPr>
            <a:r>
              <a:rPr kumimoji="0" lang="en-US" altLang="zh-CN" sz="9600" b="1" i="0" u="none" strike="noStrike" kern="1200" cap="none" spc="-400" normalizeH="0" baseline="0" noProof="0" dirty="0">
                <a:ln>
                  <a:noFill/>
                </a:ln>
                <a:gradFill flip="none" rotWithShape="1">
                  <a:gsLst>
                    <a:gs pos="31000">
                      <a:srgbClr val="786DCE"/>
                    </a:gs>
                    <a:gs pos="72000">
                      <a:srgbClr val="FF8D8D"/>
                    </a:gs>
                  </a:gsLst>
                  <a:lin ang="2700000" scaled="1"/>
                  <a:tileRect/>
                </a:gradFill>
                <a:effectLst>
                  <a:innerShdw blurRad="63500" dist="50800" dir="18900000">
                    <a:prstClr val="black">
                      <a:alpha val="50000"/>
                    </a:prstClr>
                  </a:innerShdw>
                </a:effectLst>
                <a:uLnTx/>
                <a:uFillTx/>
                <a:latin typeface="Agency FB" panose="020B0503020202020204" pitchFamily="34" charset="0"/>
                <a:ea typeface="宋体" panose="02010600030101010101" pitchFamily="2" charset="-122"/>
                <a:cs typeface="+mn-cs"/>
              </a:rPr>
              <a:t>2 0 2 2</a:t>
            </a:r>
          </a:p>
        </p:txBody>
      </p:sp>
      <p:sp>
        <p:nvSpPr>
          <p:cNvPr id="13" name="TextBox 33"/>
          <p:cNvSpPr txBox="1"/>
          <p:nvPr/>
        </p:nvSpPr>
        <p:spPr>
          <a:xfrm>
            <a:off x="760553" y="3919144"/>
            <a:ext cx="3486327" cy="583565"/>
          </a:xfrm>
          <a:prstGeom prst="rect">
            <a:avLst/>
          </a:prstGeom>
          <a:noFill/>
        </p:spPr>
        <p:txBody>
          <a:bodyPr wrap="square" rtlCol="0">
            <a:spAutoFit/>
          </a:bodyPr>
          <a:lstStyle/>
          <a:p>
            <a:pPr marL="0" marR="0" lvl="0" indent="0" algn="l" defTabSz="1218565"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汇报人：软件</a:t>
            </a:r>
            <a:r>
              <a:rPr kumimoji="0" lang="en-US" altLang="zh-CN"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1905</a:t>
            </a:r>
            <a:r>
              <a:rPr kumimoji="0" lang="zh-CN" altLang="en-US"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张帆远扬</a:t>
            </a:r>
          </a:p>
          <a:p>
            <a:pPr marL="0" marR="0" lvl="0" indent="0" algn="l" defTabSz="1218565"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时间：</a:t>
            </a:r>
            <a:r>
              <a:rPr kumimoji="0" lang="en-US" altLang="zh-CN"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2022.05.26</a:t>
            </a:r>
            <a:endParaRPr kumimoji="0" lang="zh-CN" altLang="en-US" sz="16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9902" y="1771650"/>
            <a:ext cx="8665600" cy="48794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randombar(horizontal)">
                                      <p:cBhvr>
                                        <p:cTn id="11" dur="500"/>
                                        <p:tgtEl>
                                          <p:spTgt spid="12"/>
                                        </p:tgtEl>
                                      </p:cBhvr>
                                    </p:animEffect>
                                  </p:childTnLst>
                                </p:cTn>
                              </p:par>
                            </p:childTnLst>
                          </p:cTn>
                        </p:par>
                        <p:par>
                          <p:cTn id="12" fill="hold">
                            <p:stCondLst>
                              <p:cond delay="100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9"/>
                                        </p:tgtEl>
                                        <p:attrNameLst>
                                          <p:attrName>style.visibility</p:attrName>
                                        </p:attrNameLst>
                                      </p:cBhvr>
                                      <p:to>
                                        <p:strVal val="visible"/>
                                      </p:to>
                                    </p:set>
                                    <p:anim by="(-#ppt_w*2)" calcmode="lin" valueType="num">
                                      <p:cBhvr rctx="PPT">
                                        <p:cTn id="15" dur="500" autoRev="1" fill="hold">
                                          <p:stCondLst>
                                            <p:cond delay="0"/>
                                          </p:stCondLst>
                                        </p:cTn>
                                        <p:tgtEl>
                                          <p:spTgt spid="9"/>
                                        </p:tgtEl>
                                        <p:attrNameLst>
                                          <p:attrName>ppt_w</p:attrName>
                                        </p:attrNameLst>
                                      </p:cBhvr>
                                    </p:anim>
                                    <p:anim by="(#ppt_w*0.50)" calcmode="lin" valueType="num">
                                      <p:cBhvr>
                                        <p:cTn id="16" dur="500" decel="50000" autoRev="1" fill="hold">
                                          <p:stCondLst>
                                            <p:cond delay="0"/>
                                          </p:stCondLst>
                                        </p:cTn>
                                        <p:tgtEl>
                                          <p:spTgt spid="9"/>
                                        </p:tgtEl>
                                        <p:attrNameLst>
                                          <p:attrName>ppt_x</p:attrName>
                                        </p:attrNameLst>
                                      </p:cBhvr>
                                    </p:anim>
                                    <p:anim from="(-#ppt_h/2)" to="(#ppt_y)" calcmode="lin" valueType="num">
                                      <p:cBhvr>
                                        <p:cTn id="17" dur="1000" fill="hold">
                                          <p:stCondLst>
                                            <p:cond delay="0"/>
                                          </p:stCondLst>
                                        </p:cTn>
                                        <p:tgtEl>
                                          <p:spTgt spid="9"/>
                                        </p:tgtEl>
                                        <p:attrNameLst>
                                          <p:attrName>ppt_y</p:attrName>
                                        </p:attrNameLst>
                                      </p:cBhvr>
                                    </p:anim>
                                    <p:animRot by="21600000">
                                      <p:cBhvr>
                                        <p:cTn id="18" dur="1000" fill="hold">
                                          <p:stCondLst>
                                            <p:cond delay="0"/>
                                          </p:stCondLst>
                                        </p:cTn>
                                        <p:tgtEl>
                                          <p:spTgt spid="9"/>
                                        </p:tgtEl>
                                        <p:attrNameLst>
                                          <p:attrName>r</p:attrName>
                                        </p:attrNameLst>
                                      </p:cBhvr>
                                    </p:animRot>
                                  </p:childTnLst>
                                </p:cTn>
                              </p:par>
                            </p:childTnLst>
                          </p:cTn>
                        </p:par>
                        <p:par>
                          <p:cTn id="19" fill="hold">
                            <p:stCondLst>
                              <p:cond delay="1799"/>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图文框 4"/>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endParaRPr>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2684" y="1028700"/>
            <a:ext cx="5513222" cy="4800600"/>
          </a:xfrm>
          <a:prstGeom prst="rect">
            <a:avLst/>
          </a:prstGeom>
        </p:spPr>
      </p:pic>
      <p:sp>
        <p:nvSpPr>
          <p:cNvPr id="10" name="任意多边形 6"/>
          <p:cNvSpPr>
            <a:spLocks noChangeAspect="1"/>
          </p:cNvSpPr>
          <p:nvPr/>
        </p:nvSpPr>
        <p:spPr>
          <a:xfrm>
            <a:off x="6518303" y="2742330"/>
            <a:ext cx="320719" cy="255037"/>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1705" b="1" dirty="0">
              <a:solidFill>
                <a:prstClr val="black"/>
              </a:solidFill>
              <a:latin typeface="字魂36号-正文宋楷" panose="02000000000000000000" pitchFamily="2" charset="-122"/>
              <a:ea typeface="字魂36号-正文宋楷" panose="02000000000000000000" pitchFamily="2" charset="-122"/>
              <a:cs typeface="+mn-ea"/>
              <a:sym typeface="+mn-lt"/>
            </a:endParaRPr>
          </a:p>
        </p:txBody>
      </p:sp>
      <p:sp>
        <p:nvSpPr>
          <p:cNvPr id="13" name="文本框 12"/>
          <p:cNvSpPr txBox="1"/>
          <p:nvPr/>
        </p:nvSpPr>
        <p:spPr>
          <a:xfrm>
            <a:off x="7163281" y="4319897"/>
            <a:ext cx="2476673" cy="521970"/>
          </a:xfrm>
          <a:prstGeom prst="rect">
            <a:avLst/>
          </a:prstGeom>
          <a:noFill/>
        </p:spPr>
        <p:txBody>
          <a:bodyPr wrap="square" lIns="0" rIns="0" rtlCol="0">
            <a:spAutoFit/>
          </a:bodyPr>
          <a:lstStyle/>
          <a:p>
            <a:pPr algn="ctr" defTabSz="866775" fontAlgn="base">
              <a:spcBef>
                <a:spcPct val="0"/>
              </a:spcBef>
              <a:spcAft>
                <a:spcPct val="0"/>
              </a:spcAft>
            </a:pPr>
            <a:r>
              <a:rPr lang="en-US" altLang="zh-CN"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03 </a:t>
            </a:r>
            <a:r>
              <a:rPr lang="zh-CN" altLang="en-US"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项目总结</a:t>
            </a:r>
          </a:p>
        </p:txBody>
      </p:sp>
      <p:sp>
        <p:nvSpPr>
          <p:cNvPr id="14" name="任意多边形 19"/>
          <p:cNvSpPr>
            <a:spLocks noChangeAspect="1"/>
          </p:cNvSpPr>
          <p:nvPr/>
        </p:nvSpPr>
        <p:spPr>
          <a:xfrm>
            <a:off x="6518213" y="4410390"/>
            <a:ext cx="311375" cy="341333"/>
          </a:xfrm>
          <a:custGeom>
            <a:avLst/>
            <a:gdLst>
              <a:gd name="connsiteX0" fmla="*/ 1864628 w 4326339"/>
              <a:gd name="connsiteY0" fmla="*/ 3283995 h 4742597"/>
              <a:gd name="connsiteX1" fmla="*/ 1864628 w 4326339"/>
              <a:gd name="connsiteY1" fmla="*/ 4461109 h 4742597"/>
              <a:gd name="connsiteX2" fmla="*/ 2461711 w 4326339"/>
              <a:gd name="connsiteY2" fmla="*/ 4461109 h 4742597"/>
              <a:gd name="connsiteX3" fmla="*/ 2461711 w 4326339"/>
              <a:gd name="connsiteY3" fmla="*/ 3283995 h 4742597"/>
              <a:gd name="connsiteX4" fmla="*/ 1583140 w 4326339"/>
              <a:gd name="connsiteY4" fmla="*/ 3002507 h 4742597"/>
              <a:gd name="connsiteX5" fmla="*/ 2743199 w 4326339"/>
              <a:gd name="connsiteY5" fmla="*/ 3002507 h 4742597"/>
              <a:gd name="connsiteX6" fmla="*/ 2743199 w 4326339"/>
              <a:gd name="connsiteY6" fmla="*/ 4742597 h 4742597"/>
              <a:gd name="connsiteX7" fmla="*/ 1583140 w 4326339"/>
              <a:gd name="connsiteY7" fmla="*/ 4742597 h 4742597"/>
              <a:gd name="connsiteX8" fmla="*/ 281488 w 4326339"/>
              <a:gd name="connsiteY8" fmla="*/ 1850981 h 4742597"/>
              <a:gd name="connsiteX9" fmla="*/ 281488 w 4326339"/>
              <a:gd name="connsiteY9" fmla="*/ 4461109 h 4742597"/>
              <a:gd name="connsiteX10" fmla="*/ 878571 w 4326339"/>
              <a:gd name="connsiteY10" fmla="*/ 4461109 h 4742597"/>
              <a:gd name="connsiteX11" fmla="*/ 878571 w 4326339"/>
              <a:gd name="connsiteY11" fmla="*/ 1850981 h 4742597"/>
              <a:gd name="connsiteX12" fmla="*/ 0 w 4326339"/>
              <a:gd name="connsiteY12" fmla="*/ 1569493 h 4742597"/>
              <a:gd name="connsiteX13" fmla="*/ 1160059 w 4326339"/>
              <a:gd name="connsiteY13" fmla="*/ 1569493 h 4742597"/>
              <a:gd name="connsiteX14" fmla="*/ 1160059 w 4326339"/>
              <a:gd name="connsiteY14" fmla="*/ 4742597 h 4742597"/>
              <a:gd name="connsiteX15" fmla="*/ 0 w 4326339"/>
              <a:gd name="connsiteY15" fmla="*/ 4742597 h 4742597"/>
              <a:gd name="connsiteX16" fmla="*/ 3447768 w 4326339"/>
              <a:gd name="connsiteY16" fmla="*/ 281488 h 4742597"/>
              <a:gd name="connsiteX17" fmla="*/ 3447768 w 4326339"/>
              <a:gd name="connsiteY17" fmla="*/ 4461109 h 4742597"/>
              <a:gd name="connsiteX18" fmla="*/ 4044851 w 4326339"/>
              <a:gd name="connsiteY18" fmla="*/ 4461109 h 4742597"/>
              <a:gd name="connsiteX19" fmla="*/ 4044851 w 4326339"/>
              <a:gd name="connsiteY19" fmla="*/ 281488 h 4742597"/>
              <a:gd name="connsiteX20" fmla="*/ 3166280 w 4326339"/>
              <a:gd name="connsiteY20" fmla="*/ 0 h 4742597"/>
              <a:gd name="connsiteX21" fmla="*/ 4326339 w 4326339"/>
              <a:gd name="connsiteY21" fmla="*/ 0 h 4742597"/>
              <a:gd name="connsiteX22" fmla="*/ 4326339 w 4326339"/>
              <a:gd name="connsiteY22" fmla="*/ 4742597 h 4742597"/>
              <a:gd name="connsiteX23" fmla="*/ 3166280 w 4326339"/>
              <a:gd name="connsiteY23" fmla="*/ 4742597 h 474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26339" h="4742597">
                <a:moveTo>
                  <a:pt x="1864628" y="3283995"/>
                </a:moveTo>
                <a:lnTo>
                  <a:pt x="1864628" y="4461109"/>
                </a:lnTo>
                <a:lnTo>
                  <a:pt x="2461711" y="4461109"/>
                </a:lnTo>
                <a:lnTo>
                  <a:pt x="2461711" y="3283995"/>
                </a:lnTo>
                <a:close/>
                <a:moveTo>
                  <a:pt x="1583140" y="3002507"/>
                </a:moveTo>
                <a:lnTo>
                  <a:pt x="2743199" y="3002507"/>
                </a:lnTo>
                <a:lnTo>
                  <a:pt x="2743199" y="4742597"/>
                </a:lnTo>
                <a:lnTo>
                  <a:pt x="1583140" y="4742597"/>
                </a:lnTo>
                <a:close/>
                <a:moveTo>
                  <a:pt x="281488" y="1850981"/>
                </a:moveTo>
                <a:lnTo>
                  <a:pt x="281488" y="4461109"/>
                </a:lnTo>
                <a:lnTo>
                  <a:pt x="878571" y="4461109"/>
                </a:lnTo>
                <a:lnTo>
                  <a:pt x="878571" y="1850981"/>
                </a:lnTo>
                <a:close/>
                <a:moveTo>
                  <a:pt x="0" y="1569493"/>
                </a:moveTo>
                <a:lnTo>
                  <a:pt x="1160059" y="1569493"/>
                </a:lnTo>
                <a:lnTo>
                  <a:pt x="1160059" y="4742597"/>
                </a:lnTo>
                <a:lnTo>
                  <a:pt x="0" y="4742597"/>
                </a:lnTo>
                <a:close/>
                <a:moveTo>
                  <a:pt x="3447768" y="281488"/>
                </a:moveTo>
                <a:lnTo>
                  <a:pt x="3447768" y="4461109"/>
                </a:lnTo>
                <a:lnTo>
                  <a:pt x="4044851" y="4461109"/>
                </a:lnTo>
                <a:lnTo>
                  <a:pt x="4044851" y="281488"/>
                </a:lnTo>
                <a:close/>
                <a:moveTo>
                  <a:pt x="3166280" y="0"/>
                </a:moveTo>
                <a:lnTo>
                  <a:pt x="4326339" y="0"/>
                </a:lnTo>
                <a:lnTo>
                  <a:pt x="4326339" y="4742597"/>
                </a:lnTo>
                <a:lnTo>
                  <a:pt x="3166280" y="4742597"/>
                </a:ln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1705" b="1">
              <a:solidFill>
                <a:prstClr val="black"/>
              </a:solidFill>
              <a:latin typeface="字魂36号-正文宋楷" panose="02000000000000000000" pitchFamily="2" charset="-122"/>
              <a:ea typeface="字魂36号-正文宋楷" panose="02000000000000000000" pitchFamily="2" charset="-122"/>
              <a:cs typeface="+mn-ea"/>
              <a:sym typeface="+mn-lt"/>
            </a:endParaRPr>
          </a:p>
        </p:txBody>
      </p:sp>
      <p:sp>
        <p:nvSpPr>
          <p:cNvPr id="16" name="Freeform 75"/>
          <p:cNvSpPr>
            <a:spLocks noChangeAspect="1" noEditPoints="1"/>
          </p:cNvSpPr>
          <p:nvPr/>
        </p:nvSpPr>
        <p:spPr bwMode="auto">
          <a:xfrm>
            <a:off x="6518303" y="3532951"/>
            <a:ext cx="320720" cy="341333"/>
          </a:xfrm>
          <a:custGeom>
            <a:avLst/>
            <a:gdLst>
              <a:gd name="T0" fmla="*/ 145 w 413"/>
              <a:gd name="T1" fmla="*/ 290 h 440"/>
              <a:gd name="T2" fmla="*/ 104 w 413"/>
              <a:gd name="T3" fmla="*/ 330 h 440"/>
              <a:gd name="T4" fmla="*/ 145 w 413"/>
              <a:gd name="T5" fmla="*/ 371 h 440"/>
              <a:gd name="T6" fmla="*/ 185 w 413"/>
              <a:gd name="T7" fmla="*/ 330 h 440"/>
              <a:gd name="T8" fmla="*/ 145 w 413"/>
              <a:gd name="T9" fmla="*/ 290 h 440"/>
              <a:gd name="T10" fmla="*/ 145 w 413"/>
              <a:gd name="T11" fmla="*/ 356 h 440"/>
              <a:gd name="T12" fmla="*/ 119 w 413"/>
              <a:gd name="T13" fmla="*/ 330 h 440"/>
              <a:gd name="T14" fmla="*/ 145 w 413"/>
              <a:gd name="T15" fmla="*/ 305 h 440"/>
              <a:gd name="T16" fmla="*/ 171 w 413"/>
              <a:gd name="T17" fmla="*/ 330 h 440"/>
              <a:gd name="T18" fmla="*/ 145 w 413"/>
              <a:gd name="T19" fmla="*/ 356 h 440"/>
              <a:gd name="T20" fmla="*/ 222 w 413"/>
              <a:gd name="T21" fmla="*/ 358 h 440"/>
              <a:gd name="T22" fmla="*/ 182 w 413"/>
              <a:gd name="T23" fmla="*/ 399 h 440"/>
              <a:gd name="T24" fmla="*/ 222 w 413"/>
              <a:gd name="T25" fmla="*/ 440 h 440"/>
              <a:gd name="T26" fmla="*/ 263 w 413"/>
              <a:gd name="T27" fmla="*/ 399 h 440"/>
              <a:gd name="T28" fmla="*/ 222 w 413"/>
              <a:gd name="T29" fmla="*/ 358 h 440"/>
              <a:gd name="T30" fmla="*/ 222 w 413"/>
              <a:gd name="T31" fmla="*/ 425 h 440"/>
              <a:gd name="T32" fmla="*/ 197 w 413"/>
              <a:gd name="T33" fmla="*/ 399 h 440"/>
              <a:gd name="T34" fmla="*/ 222 w 413"/>
              <a:gd name="T35" fmla="*/ 373 h 440"/>
              <a:gd name="T36" fmla="*/ 248 w 413"/>
              <a:gd name="T37" fmla="*/ 399 h 440"/>
              <a:gd name="T38" fmla="*/ 222 w 413"/>
              <a:gd name="T39" fmla="*/ 425 h 440"/>
              <a:gd name="T40" fmla="*/ 339 w 413"/>
              <a:gd name="T41" fmla="*/ 0 h 440"/>
              <a:gd name="T42" fmla="*/ 74 w 413"/>
              <a:gd name="T43" fmla="*/ 0 h 440"/>
              <a:gd name="T44" fmla="*/ 0 w 413"/>
              <a:gd name="T45" fmla="*/ 74 h 440"/>
              <a:gd name="T46" fmla="*/ 0 w 413"/>
              <a:gd name="T47" fmla="*/ 204 h 440"/>
              <a:gd name="T48" fmla="*/ 74 w 413"/>
              <a:gd name="T49" fmla="*/ 278 h 440"/>
              <a:gd name="T50" fmla="*/ 339 w 413"/>
              <a:gd name="T51" fmla="*/ 278 h 440"/>
              <a:gd name="T52" fmla="*/ 413 w 413"/>
              <a:gd name="T53" fmla="*/ 204 h 440"/>
              <a:gd name="T54" fmla="*/ 413 w 413"/>
              <a:gd name="T55" fmla="*/ 74 h 440"/>
              <a:gd name="T56" fmla="*/ 339 w 413"/>
              <a:gd name="T57" fmla="*/ 0 h 440"/>
              <a:gd name="T58" fmla="*/ 398 w 413"/>
              <a:gd name="T59" fmla="*/ 204 h 440"/>
              <a:gd name="T60" fmla="*/ 339 w 413"/>
              <a:gd name="T61" fmla="*/ 263 h 440"/>
              <a:gd name="T62" fmla="*/ 74 w 413"/>
              <a:gd name="T63" fmla="*/ 263 h 440"/>
              <a:gd name="T64" fmla="*/ 14 w 413"/>
              <a:gd name="T65" fmla="*/ 204 h 440"/>
              <a:gd name="T66" fmla="*/ 14 w 413"/>
              <a:gd name="T67" fmla="*/ 74 h 440"/>
              <a:gd name="T68" fmla="*/ 74 w 413"/>
              <a:gd name="T69" fmla="*/ 15 h 440"/>
              <a:gd name="T70" fmla="*/ 339 w 413"/>
              <a:gd name="T71" fmla="*/ 15 h 440"/>
              <a:gd name="T72" fmla="*/ 398 w 413"/>
              <a:gd name="T73" fmla="*/ 74 h 440"/>
              <a:gd name="T74" fmla="*/ 398 w 413"/>
              <a:gd name="T75" fmla="*/ 204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13" h="440">
                <a:moveTo>
                  <a:pt x="145" y="290"/>
                </a:moveTo>
                <a:cubicBezTo>
                  <a:pt x="122" y="290"/>
                  <a:pt x="104" y="308"/>
                  <a:pt x="104" y="330"/>
                </a:cubicBezTo>
                <a:cubicBezTo>
                  <a:pt x="104" y="353"/>
                  <a:pt x="122" y="371"/>
                  <a:pt x="145" y="371"/>
                </a:cubicBezTo>
                <a:cubicBezTo>
                  <a:pt x="167" y="371"/>
                  <a:pt x="185" y="353"/>
                  <a:pt x="185" y="330"/>
                </a:cubicBezTo>
                <a:cubicBezTo>
                  <a:pt x="185" y="308"/>
                  <a:pt x="167" y="290"/>
                  <a:pt x="145" y="290"/>
                </a:cubicBezTo>
                <a:close/>
                <a:moveTo>
                  <a:pt x="145" y="356"/>
                </a:moveTo>
                <a:cubicBezTo>
                  <a:pt x="131" y="356"/>
                  <a:pt x="119" y="345"/>
                  <a:pt x="119" y="330"/>
                </a:cubicBezTo>
                <a:cubicBezTo>
                  <a:pt x="119" y="316"/>
                  <a:pt x="131" y="305"/>
                  <a:pt x="145" y="305"/>
                </a:cubicBezTo>
                <a:cubicBezTo>
                  <a:pt x="159" y="305"/>
                  <a:pt x="171" y="316"/>
                  <a:pt x="171" y="330"/>
                </a:cubicBezTo>
                <a:cubicBezTo>
                  <a:pt x="171" y="345"/>
                  <a:pt x="159" y="356"/>
                  <a:pt x="145" y="356"/>
                </a:cubicBezTo>
                <a:close/>
                <a:moveTo>
                  <a:pt x="222" y="358"/>
                </a:moveTo>
                <a:cubicBezTo>
                  <a:pt x="200" y="358"/>
                  <a:pt x="182" y="377"/>
                  <a:pt x="182" y="399"/>
                </a:cubicBezTo>
                <a:cubicBezTo>
                  <a:pt x="182" y="421"/>
                  <a:pt x="200" y="440"/>
                  <a:pt x="222" y="440"/>
                </a:cubicBezTo>
                <a:cubicBezTo>
                  <a:pt x="245" y="440"/>
                  <a:pt x="263" y="421"/>
                  <a:pt x="263" y="399"/>
                </a:cubicBezTo>
                <a:cubicBezTo>
                  <a:pt x="263" y="377"/>
                  <a:pt x="245" y="358"/>
                  <a:pt x="222" y="358"/>
                </a:cubicBezTo>
                <a:close/>
                <a:moveTo>
                  <a:pt x="222" y="425"/>
                </a:moveTo>
                <a:cubicBezTo>
                  <a:pt x="208" y="425"/>
                  <a:pt x="197" y="413"/>
                  <a:pt x="197" y="399"/>
                </a:cubicBezTo>
                <a:cubicBezTo>
                  <a:pt x="197" y="385"/>
                  <a:pt x="208" y="373"/>
                  <a:pt x="222" y="373"/>
                </a:cubicBezTo>
                <a:cubicBezTo>
                  <a:pt x="237" y="373"/>
                  <a:pt x="248" y="385"/>
                  <a:pt x="248" y="399"/>
                </a:cubicBezTo>
                <a:cubicBezTo>
                  <a:pt x="248" y="413"/>
                  <a:pt x="237" y="425"/>
                  <a:pt x="222" y="425"/>
                </a:cubicBezTo>
                <a:close/>
                <a:moveTo>
                  <a:pt x="339" y="0"/>
                </a:moveTo>
                <a:cubicBezTo>
                  <a:pt x="74" y="0"/>
                  <a:pt x="74" y="0"/>
                  <a:pt x="74" y="0"/>
                </a:cubicBezTo>
                <a:cubicBezTo>
                  <a:pt x="33" y="0"/>
                  <a:pt x="0" y="33"/>
                  <a:pt x="0" y="74"/>
                </a:cubicBezTo>
                <a:cubicBezTo>
                  <a:pt x="0" y="204"/>
                  <a:pt x="0" y="204"/>
                  <a:pt x="0" y="204"/>
                </a:cubicBezTo>
                <a:cubicBezTo>
                  <a:pt x="0" y="245"/>
                  <a:pt x="33" y="278"/>
                  <a:pt x="74" y="278"/>
                </a:cubicBezTo>
                <a:cubicBezTo>
                  <a:pt x="339" y="278"/>
                  <a:pt x="339" y="278"/>
                  <a:pt x="339" y="278"/>
                </a:cubicBezTo>
                <a:cubicBezTo>
                  <a:pt x="380" y="278"/>
                  <a:pt x="413" y="245"/>
                  <a:pt x="413" y="204"/>
                </a:cubicBezTo>
                <a:cubicBezTo>
                  <a:pt x="413" y="74"/>
                  <a:pt x="413" y="74"/>
                  <a:pt x="413" y="74"/>
                </a:cubicBezTo>
                <a:cubicBezTo>
                  <a:pt x="413" y="33"/>
                  <a:pt x="380" y="0"/>
                  <a:pt x="339" y="0"/>
                </a:cubicBezTo>
                <a:close/>
                <a:moveTo>
                  <a:pt x="398" y="204"/>
                </a:moveTo>
                <a:cubicBezTo>
                  <a:pt x="398" y="237"/>
                  <a:pt x="372" y="263"/>
                  <a:pt x="339" y="263"/>
                </a:cubicBezTo>
                <a:cubicBezTo>
                  <a:pt x="74" y="263"/>
                  <a:pt x="74" y="263"/>
                  <a:pt x="74" y="263"/>
                </a:cubicBezTo>
                <a:cubicBezTo>
                  <a:pt x="41" y="263"/>
                  <a:pt x="14" y="237"/>
                  <a:pt x="14" y="204"/>
                </a:cubicBezTo>
                <a:cubicBezTo>
                  <a:pt x="14" y="74"/>
                  <a:pt x="14" y="74"/>
                  <a:pt x="14" y="74"/>
                </a:cubicBezTo>
                <a:cubicBezTo>
                  <a:pt x="14" y="41"/>
                  <a:pt x="41" y="15"/>
                  <a:pt x="74" y="15"/>
                </a:cubicBezTo>
                <a:cubicBezTo>
                  <a:pt x="339" y="15"/>
                  <a:pt x="339" y="15"/>
                  <a:pt x="339" y="15"/>
                </a:cubicBezTo>
                <a:cubicBezTo>
                  <a:pt x="372" y="15"/>
                  <a:pt x="398" y="41"/>
                  <a:pt x="398" y="74"/>
                </a:cubicBezTo>
                <a:lnTo>
                  <a:pt x="398" y="204"/>
                </a:lnTo>
                <a:close/>
              </a:path>
            </a:pathLst>
          </a:custGeom>
          <a:solidFill>
            <a:srgbClr val="FF8D8D"/>
          </a:solidFill>
          <a:ln>
            <a:noFill/>
          </a:ln>
        </p:spPr>
        <p:txBody>
          <a:bodyPr vert="horz" wrap="square" lIns="65015" tIns="32508" rIns="65015" bIns="32508" numCol="1" anchor="t" anchorCtr="0" compatLnSpc="1"/>
          <a:lstStyle/>
          <a:p>
            <a:pPr defTabSz="866775" fontAlgn="base">
              <a:spcBef>
                <a:spcPct val="0"/>
              </a:spcBef>
              <a:spcAft>
                <a:spcPct val="0"/>
              </a:spcAft>
            </a:pPr>
            <a:endParaRPr lang="en-US" sz="1705" b="1">
              <a:solidFill>
                <a:prstClr val="black"/>
              </a:solidFill>
              <a:latin typeface="字魂36号-正文宋楷" panose="02000000000000000000" pitchFamily="2" charset="-122"/>
              <a:ea typeface="字魂36号-正文宋楷" panose="02000000000000000000" pitchFamily="2" charset="-122"/>
              <a:sym typeface="+mn-lt"/>
            </a:endParaRPr>
          </a:p>
        </p:txBody>
      </p:sp>
      <p:grpSp>
        <p:nvGrpSpPr>
          <p:cNvPr id="23" name="组合 22"/>
          <p:cNvGrpSpPr/>
          <p:nvPr/>
        </p:nvGrpSpPr>
        <p:grpSpPr>
          <a:xfrm>
            <a:off x="6096000" y="1028700"/>
            <a:ext cx="4738360" cy="879492"/>
            <a:chOff x="6096000" y="1028700"/>
            <a:chExt cx="4738360" cy="879492"/>
          </a:xfrm>
        </p:grpSpPr>
        <p:sp>
          <p:nvSpPr>
            <p:cNvPr id="17" name="文本框 16"/>
            <p:cNvSpPr txBox="1"/>
            <p:nvPr/>
          </p:nvSpPr>
          <p:spPr>
            <a:xfrm>
              <a:off x="8033050" y="1206906"/>
              <a:ext cx="2801310" cy="521970"/>
            </a:xfrm>
            <a:prstGeom prst="rect">
              <a:avLst/>
            </a:prstGeom>
            <a:noFill/>
          </p:spPr>
          <p:txBody>
            <a:bodyPr wrap="square" rtlCol="0">
              <a:spAutoFit/>
            </a:bodyPr>
            <a:lstStyle/>
            <a:p>
              <a:pPr defTabSz="866775" fontAlgn="base">
                <a:spcBef>
                  <a:spcPct val="0"/>
                </a:spcBef>
                <a:spcAft>
                  <a:spcPct val="0"/>
                </a:spcAft>
              </a:pPr>
              <a:r>
                <a:rPr lang="en-US" altLang="zh-CN" sz="2800" b="1" dirty="0">
                  <a:solidFill>
                    <a:prstClr val="black"/>
                  </a:solidFill>
                  <a:latin typeface="方正粗黑宋简体" panose="02000000000000000000" charset="-122"/>
                  <a:ea typeface="方正粗黑宋简体" panose="02000000000000000000" charset="-122"/>
                  <a:cs typeface="+mn-ea"/>
                  <a:sym typeface="+mn-lt"/>
                </a:rPr>
                <a:t>CONTENT</a:t>
              </a:r>
            </a:p>
          </p:txBody>
        </p:sp>
        <p:sp>
          <p:nvSpPr>
            <p:cNvPr id="18" name="矩形 17"/>
            <p:cNvSpPr/>
            <p:nvPr/>
          </p:nvSpPr>
          <p:spPr>
            <a:xfrm>
              <a:off x="6096000" y="1028700"/>
              <a:ext cx="1936593" cy="8794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r>
                <a:rPr lang="zh-CN" altLang="en-US" sz="4400" b="1" dirty="0">
                  <a:solidFill>
                    <a:prstClr val="black"/>
                  </a:solidFill>
                  <a:latin typeface="方正粗黑宋简体" panose="02000000000000000000" charset="-122"/>
                  <a:ea typeface="方正粗黑宋简体" panose="02000000000000000000" charset="-122"/>
                  <a:cs typeface="方正粗黑宋简体" panose="02000000000000000000" charset="-122"/>
                </a:rPr>
                <a:t>目  录</a:t>
              </a:r>
            </a:p>
          </p:txBody>
        </p:sp>
      </p:grpSp>
      <p:sp>
        <p:nvSpPr>
          <p:cNvPr id="2" name="文本框 1"/>
          <p:cNvSpPr txBox="1"/>
          <p:nvPr/>
        </p:nvSpPr>
        <p:spPr>
          <a:xfrm>
            <a:off x="7162646" y="2609711"/>
            <a:ext cx="2476674" cy="521970"/>
          </a:xfrm>
          <a:prstGeom prst="rect">
            <a:avLst/>
          </a:prstGeom>
          <a:noFill/>
        </p:spPr>
        <p:txBody>
          <a:bodyPr wrap="square" lIns="0" rIns="0" rtlCol="0">
            <a:spAutoFit/>
          </a:bodyPr>
          <a:lstStyle/>
          <a:p>
            <a:pPr algn="ctr" defTabSz="866775" fontAlgn="base">
              <a:spcBef>
                <a:spcPct val="0"/>
              </a:spcBef>
              <a:spcAft>
                <a:spcPct val="0"/>
              </a:spcAft>
            </a:pPr>
            <a:r>
              <a:rPr lang="en-US" altLang="zh-CN"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01 </a:t>
            </a:r>
            <a:r>
              <a:rPr lang="zh-CN" altLang="en-US"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项目概述</a:t>
            </a:r>
          </a:p>
        </p:txBody>
      </p:sp>
      <p:sp>
        <p:nvSpPr>
          <p:cNvPr id="3" name="文本框 2"/>
          <p:cNvSpPr txBox="1"/>
          <p:nvPr/>
        </p:nvSpPr>
        <p:spPr>
          <a:xfrm>
            <a:off x="7162964" y="3464682"/>
            <a:ext cx="2476673" cy="521970"/>
          </a:xfrm>
          <a:prstGeom prst="rect">
            <a:avLst/>
          </a:prstGeom>
          <a:noFill/>
        </p:spPr>
        <p:txBody>
          <a:bodyPr wrap="square" lIns="0" rIns="0" rtlCol="0">
            <a:spAutoFit/>
          </a:bodyPr>
          <a:lstStyle/>
          <a:p>
            <a:pPr algn="ctr" defTabSz="866775" fontAlgn="base">
              <a:spcBef>
                <a:spcPct val="0"/>
              </a:spcBef>
              <a:spcAft>
                <a:spcPct val="0"/>
              </a:spcAft>
            </a:pPr>
            <a:r>
              <a:rPr lang="en-US" altLang="zh-CN"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02 </a:t>
            </a:r>
            <a:r>
              <a:rPr lang="zh-CN" altLang="en-US" sz="28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成果展示</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500"/>
                                        <p:tgtEl>
                                          <p:spTgt spid="23"/>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3" grpId="0"/>
      <p:bldP spid="14" grpId="0" bldLvl="0" animBg="1"/>
      <p:bldP spid="16" grpId="0" bldLvl="0" animBg="1"/>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99289" y="730250"/>
            <a:ext cx="5397500" cy="5397500"/>
          </a:xfrm>
          <a:prstGeom prst="rect">
            <a:avLst/>
          </a:prstGeom>
        </p:spPr>
      </p:pic>
      <p:sp>
        <p:nvSpPr>
          <p:cNvPr id="6" name="文本框 5"/>
          <p:cNvSpPr txBox="1"/>
          <p:nvPr/>
        </p:nvSpPr>
        <p:spPr>
          <a:xfrm>
            <a:off x="2179643" y="3044958"/>
            <a:ext cx="3419526" cy="768350"/>
          </a:xfrm>
          <a:prstGeom prst="rect">
            <a:avLst/>
          </a:prstGeom>
          <a:noFill/>
        </p:spPr>
        <p:txBody>
          <a:bodyPr wrap="square" lIns="0" rIns="0" rtlCol="0">
            <a:spAutoFit/>
          </a:bodyPr>
          <a:lstStyle/>
          <a:p>
            <a:pPr algn="ctr" defTabSz="866775" fontAlgn="base">
              <a:spcBef>
                <a:spcPct val="0"/>
              </a:spcBef>
              <a:spcAft>
                <a:spcPct val="0"/>
              </a:spcAft>
            </a:pPr>
            <a:r>
              <a:rPr lang="en-US" altLang="zh-CN"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01 </a:t>
            </a:r>
            <a:r>
              <a:rPr lang="zh-CN" altLang="en-US"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项目概述</a:t>
            </a:r>
          </a:p>
        </p:txBody>
      </p:sp>
      <p:sp>
        <p:nvSpPr>
          <p:cNvPr id="7" name="任意多边形 6"/>
          <p:cNvSpPr>
            <a:spLocks noChangeAspect="1"/>
          </p:cNvSpPr>
          <p:nvPr/>
        </p:nvSpPr>
        <p:spPr>
          <a:xfrm>
            <a:off x="1050287" y="3147491"/>
            <a:ext cx="707997" cy="563002"/>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cs typeface="+mn-lt"/>
            </a:endParaRPr>
          </a:p>
        </p:txBody>
      </p:sp>
      <p:sp>
        <p:nvSpPr>
          <p:cNvPr id="6" name="任意多边形 6"/>
          <p:cNvSpPr>
            <a:spLocks noChangeAspect="1"/>
          </p:cNvSpPr>
          <p:nvPr/>
        </p:nvSpPr>
        <p:spPr>
          <a:xfrm>
            <a:off x="436877" y="442913"/>
            <a:ext cx="547633" cy="435480"/>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lt"/>
              <a:sym typeface="+mn-lt"/>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0309" y="4898429"/>
            <a:ext cx="1832378" cy="1635550"/>
          </a:xfrm>
          <a:prstGeom prst="rect">
            <a:avLst/>
          </a:prstGeom>
        </p:spPr>
      </p:pic>
      <p:grpSp>
        <p:nvGrpSpPr>
          <p:cNvPr id="11" name="Group 9"/>
          <p:cNvGrpSpPr/>
          <p:nvPr/>
        </p:nvGrpSpPr>
        <p:grpSpPr bwMode="auto">
          <a:xfrm>
            <a:off x="6881824" y="3446043"/>
            <a:ext cx="3441963" cy="2070521"/>
            <a:chOff x="-1" y="-1"/>
            <a:chExt cx="8589752" cy="5166707"/>
          </a:xfrm>
        </p:grpSpPr>
        <p:sp>
          <p:nvSpPr>
            <p:cNvPr id="12" name="AutoShape 10"/>
            <p:cNvSpPr/>
            <p:nvPr/>
          </p:nvSpPr>
          <p:spPr bwMode="auto">
            <a:xfrm>
              <a:off x="-1" y="207938"/>
              <a:ext cx="8589752" cy="4958768"/>
            </a:xfrm>
            <a:custGeom>
              <a:avLst/>
              <a:gdLst>
                <a:gd name="T0" fmla="*/ 4294672 w 21063"/>
                <a:gd name="T1" fmla="*/ 2553717 h 20765"/>
                <a:gd name="T2" fmla="*/ 4294672 w 21063"/>
                <a:gd name="T3" fmla="*/ 2553717 h 20765"/>
                <a:gd name="T4" fmla="*/ 4294672 w 21063"/>
                <a:gd name="T5" fmla="*/ 2553717 h 20765"/>
                <a:gd name="T6" fmla="*/ 4294672 w 21063"/>
                <a:gd name="T7" fmla="*/ 2553717 h 207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063" h="20765">
                  <a:moveTo>
                    <a:pt x="11525" y="320"/>
                  </a:moveTo>
                  <a:lnTo>
                    <a:pt x="165" y="9355"/>
                  </a:lnTo>
                  <a:cubicBezTo>
                    <a:pt x="165" y="9355"/>
                    <a:pt x="-239" y="9744"/>
                    <a:pt x="216" y="10500"/>
                  </a:cubicBezTo>
                  <a:lnTo>
                    <a:pt x="7673" y="20432"/>
                  </a:lnTo>
                  <a:cubicBezTo>
                    <a:pt x="7673" y="20432"/>
                    <a:pt x="8175" y="21288"/>
                    <a:pt x="9125" y="20252"/>
                  </a:cubicBezTo>
                  <a:lnTo>
                    <a:pt x="20916" y="5391"/>
                  </a:lnTo>
                  <a:cubicBezTo>
                    <a:pt x="20916" y="5391"/>
                    <a:pt x="21361" y="4383"/>
                    <a:pt x="20701" y="3843"/>
                  </a:cubicBezTo>
                  <a:lnTo>
                    <a:pt x="12871" y="185"/>
                  </a:lnTo>
                  <a:cubicBezTo>
                    <a:pt x="12871" y="185"/>
                    <a:pt x="12317" y="-311"/>
                    <a:pt x="11525" y="320"/>
                  </a:cubicBezTo>
                  <a:close/>
                </a:path>
              </a:pathLst>
            </a:custGeom>
            <a:solidFill>
              <a:srgbClr val="929598"/>
            </a:solidFill>
            <a:ln>
              <a:noFill/>
            </a:ln>
            <a:effectLst/>
          </p:spPr>
          <p:txBody>
            <a:bodyPr lIns="19051" tIns="19051" rIns="19051" bIns="19051"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13" name="AutoShape 11"/>
            <p:cNvSpPr/>
            <p:nvPr/>
          </p:nvSpPr>
          <p:spPr bwMode="auto">
            <a:xfrm>
              <a:off x="-1" y="166667"/>
              <a:ext cx="8589752" cy="4958768"/>
            </a:xfrm>
            <a:custGeom>
              <a:avLst/>
              <a:gdLst>
                <a:gd name="T0" fmla="*/ 4294672 w 21063"/>
                <a:gd name="T1" fmla="*/ 2553702 h 20765"/>
                <a:gd name="T2" fmla="*/ 4294672 w 21063"/>
                <a:gd name="T3" fmla="*/ 2553702 h 20765"/>
                <a:gd name="T4" fmla="*/ 4294672 w 21063"/>
                <a:gd name="T5" fmla="*/ 2553702 h 20765"/>
                <a:gd name="T6" fmla="*/ 4294672 w 21063"/>
                <a:gd name="T7" fmla="*/ 2553702 h 207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063" h="20765">
                  <a:moveTo>
                    <a:pt x="11525" y="320"/>
                  </a:moveTo>
                  <a:lnTo>
                    <a:pt x="165" y="9354"/>
                  </a:lnTo>
                  <a:cubicBezTo>
                    <a:pt x="165" y="9354"/>
                    <a:pt x="-239" y="9743"/>
                    <a:pt x="216" y="10500"/>
                  </a:cubicBezTo>
                  <a:lnTo>
                    <a:pt x="7673" y="20432"/>
                  </a:lnTo>
                  <a:cubicBezTo>
                    <a:pt x="7673" y="20432"/>
                    <a:pt x="8175" y="21289"/>
                    <a:pt x="9125" y="20251"/>
                  </a:cubicBezTo>
                  <a:lnTo>
                    <a:pt x="20916" y="5391"/>
                  </a:lnTo>
                  <a:cubicBezTo>
                    <a:pt x="20916" y="5391"/>
                    <a:pt x="21361" y="4384"/>
                    <a:pt x="20701" y="3842"/>
                  </a:cubicBezTo>
                  <a:lnTo>
                    <a:pt x="12871" y="184"/>
                  </a:lnTo>
                  <a:cubicBezTo>
                    <a:pt x="12871" y="184"/>
                    <a:pt x="12317" y="-311"/>
                    <a:pt x="11525" y="320"/>
                  </a:cubicBezTo>
                  <a:close/>
                </a:path>
              </a:pathLst>
            </a:custGeom>
            <a:solidFill>
              <a:srgbClr val="D1D3D5"/>
            </a:solidFill>
            <a:ln>
              <a:noFill/>
            </a:ln>
            <a:effectLst/>
          </p:spPr>
          <p:txBody>
            <a:bodyPr lIns="19051" tIns="19051" rIns="19051" bIns="19051"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14" name="AutoShape 12"/>
            <p:cNvSpPr/>
            <p:nvPr/>
          </p:nvSpPr>
          <p:spPr bwMode="auto">
            <a:xfrm>
              <a:off x="-1" y="-1"/>
              <a:ext cx="8573877" cy="4927022"/>
            </a:xfrm>
            <a:custGeom>
              <a:avLst/>
              <a:gdLst>
                <a:gd name="T0" fmla="*/ 4286435 w 21151"/>
                <a:gd name="T1" fmla="*/ 2537166 h 20765"/>
                <a:gd name="T2" fmla="*/ 4286435 w 21151"/>
                <a:gd name="T3" fmla="*/ 2537166 h 20765"/>
                <a:gd name="T4" fmla="*/ 4286435 w 21151"/>
                <a:gd name="T5" fmla="*/ 2537166 h 20765"/>
                <a:gd name="T6" fmla="*/ 4286435 w 21151"/>
                <a:gd name="T7" fmla="*/ 2537166 h 207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51" h="20765">
                  <a:moveTo>
                    <a:pt x="11444" y="320"/>
                  </a:moveTo>
                  <a:lnTo>
                    <a:pt x="526" y="9699"/>
                  </a:lnTo>
                  <a:cubicBezTo>
                    <a:pt x="526" y="9699"/>
                    <a:pt x="-196" y="10243"/>
                    <a:pt x="51" y="10827"/>
                  </a:cubicBezTo>
                  <a:lnTo>
                    <a:pt x="7594" y="20432"/>
                  </a:lnTo>
                  <a:cubicBezTo>
                    <a:pt x="7594" y="20432"/>
                    <a:pt x="8095" y="21289"/>
                    <a:pt x="9044" y="20251"/>
                  </a:cubicBezTo>
                  <a:lnTo>
                    <a:pt x="21018" y="5551"/>
                  </a:lnTo>
                  <a:cubicBezTo>
                    <a:pt x="21018" y="5551"/>
                    <a:pt x="21403" y="5057"/>
                    <a:pt x="20859" y="4649"/>
                  </a:cubicBezTo>
                  <a:lnTo>
                    <a:pt x="12789" y="185"/>
                  </a:lnTo>
                  <a:cubicBezTo>
                    <a:pt x="12789" y="185"/>
                    <a:pt x="12235" y="-311"/>
                    <a:pt x="11444" y="320"/>
                  </a:cubicBezTo>
                  <a:close/>
                </a:path>
              </a:pathLst>
            </a:custGeom>
            <a:solidFill>
              <a:srgbClr val="B7B9BC"/>
            </a:solidFill>
            <a:ln>
              <a:noFill/>
            </a:ln>
            <a:effectLst/>
          </p:spPr>
          <p:txBody>
            <a:bodyPr lIns="19051" tIns="19051" rIns="19051" bIns="19051"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15" name="AutoShape 13"/>
            <p:cNvSpPr/>
            <p:nvPr/>
          </p:nvSpPr>
          <p:spPr bwMode="auto">
            <a:xfrm>
              <a:off x="-1" y="-1"/>
              <a:ext cx="8573877" cy="4927022"/>
            </a:xfrm>
            <a:custGeom>
              <a:avLst/>
              <a:gdLst>
                <a:gd name="T0" fmla="*/ 4286441 w 21151"/>
                <a:gd name="T1" fmla="*/ 2537166 h 20765"/>
                <a:gd name="T2" fmla="*/ 4286441 w 21151"/>
                <a:gd name="T3" fmla="*/ 2537166 h 20765"/>
                <a:gd name="T4" fmla="*/ 4286441 w 21151"/>
                <a:gd name="T5" fmla="*/ 2537166 h 20765"/>
                <a:gd name="T6" fmla="*/ 4286441 w 21151"/>
                <a:gd name="T7" fmla="*/ 2537166 h 207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51" h="20765">
                  <a:moveTo>
                    <a:pt x="11444" y="320"/>
                  </a:moveTo>
                  <a:lnTo>
                    <a:pt x="526" y="9699"/>
                  </a:lnTo>
                  <a:cubicBezTo>
                    <a:pt x="526" y="9699"/>
                    <a:pt x="-196" y="10243"/>
                    <a:pt x="51" y="10827"/>
                  </a:cubicBezTo>
                  <a:lnTo>
                    <a:pt x="7594" y="20432"/>
                  </a:lnTo>
                  <a:cubicBezTo>
                    <a:pt x="7594" y="20432"/>
                    <a:pt x="8095" y="21289"/>
                    <a:pt x="9044" y="20251"/>
                  </a:cubicBezTo>
                  <a:lnTo>
                    <a:pt x="21018" y="5551"/>
                  </a:lnTo>
                  <a:cubicBezTo>
                    <a:pt x="21018" y="5551"/>
                    <a:pt x="21404" y="5057"/>
                    <a:pt x="20859" y="4649"/>
                  </a:cubicBezTo>
                  <a:lnTo>
                    <a:pt x="12789" y="185"/>
                  </a:lnTo>
                  <a:cubicBezTo>
                    <a:pt x="12789" y="185"/>
                    <a:pt x="12235" y="-311"/>
                    <a:pt x="11444" y="320"/>
                  </a:cubicBezTo>
                  <a:close/>
                </a:path>
              </a:pathLst>
            </a:custGeom>
            <a:solidFill>
              <a:srgbClr val="FFFFFF"/>
            </a:solidFill>
            <a:ln>
              <a:noFill/>
            </a:ln>
            <a:effectLst/>
          </p:spPr>
          <p:txBody>
            <a:bodyPr lIns="19051" tIns="19051" rIns="19051" bIns="19051"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16" name="AutoShape 14"/>
            <p:cNvSpPr/>
            <p:nvPr/>
          </p:nvSpPr>
          <p:spPr bwMode="auto">
            <a:xfrm>
              <a:off x="41273" y="-1"/>
              <a:ext cx="8429419" cy="4842895"/>
            </a:xfrm>
            <a:custGeom>
              <a:avLst/>
              <a:gdLst>
                <a:gd name="T0" fmla="*/ 4214892 w 21166"/>
                <a:gd name="T1" fmla="*/ 2493835 h 20765"/>
                <a:gd name="T2" fmla="*/ 4214892 w 21166"/>
                <a:gd name="T3" fmla="*/ 2493835 h 20765"/>
                <a:gd name="T4" fmla="*/ 4214892 w 21166"/>
                <a:gd name="T5" fmla="*/ 2493835 h 20765"/>
                <a:gd name="T6" fmla="*/ 4214892 w 21166"/>
                <a:gd name="T7" fmla="*/ 2493835 h 207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66" h="20765">
                  <a:moveTo>
                    <a:pt x="11460" y="320"/>
                  </a:moveTo>
                  <a:lnTo>
                    <a:pt x="528" y="9699"/>
                  </a:lnTo>
                  <a:cubicBezTo>
                    <a:pt x="528" y="9699"/>
                    <a:pt x="-198" y="10218"/>
                    <a:pt x="52" y="10827"/>
                  </a:cubicBezTo>
                  <a:lnTo>
                    <a:pt x="7604" y="20432"/>
                  </a:lnTo>
                  <a:cubicBezTo>
                    <a:pt x="7604" y="20432"/>
                    <a:pt x="8106" y="21288"/>
                    <a:pt x="9057" y="20251"/>
                  </a:cubicBezTo>
                  <a:lnTo>
                    <a:pt x="21045" y="5551"/>
                  </a:lnTo>
                  <a:cubicBezTo>
                    <a:pt x="21045" y="5551"/>
                    <a:pt x="21402" y="5010"/>
                    <a:pt x="20887" y="4649"/>
                  </a:cubicBezTo>
                  <a:lnTo>
                    <a:pt x="12806" y="185"/>
                  </a:lnTo>
                  <a:cubicBezTo>
                    <a:pt x="12806" y="185"/>
                    <a:pt x="12252" y="-311"/>
                    <a:pt x="11460" y="320"/>
                  </a:cubicBezTo>
                  <a:close/>
                </a:path>
              </a:pathLst>
            </a:custGeom>
            <a:solidFill>
              <a:srgbClr val="020202"/>
            </a:solidFill>
            <a:ln>
              <a:noFill/>
            </a:ln>
            <a:effectLst/>
          </p:spPr>
          <p:txBody>
            <a:bodyPr lIns="19051" tIns="19051" rIns="19051" bIns="19051"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pic>
          <p:nvPicPr>
            <p:cNvPr id="17" name="Picture 15" descr="shutte3rstock_8702847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7693" y="249208"/>
              <a:ext cx="7003879" cy="4046062"/>
            </a:xfrm>
            <a:prstGeom prst="rect">
              <a:avLst/>
            </a:prstGeom>
            <a:noFill/>
            <a:ln>
              <a:noFill/>
            </a:ln>
          </p:spPr>
        </p:pic>
        <p:sp>
          <p:nvSpPr>
            <p:cNvPr id="18" name="AutoShape 16"/>
            <p:cNvSpPr/>
            <p:nvPr/>
          </p:nvSpPr>
          <p:spPr bwMode="auto">
            <a:xfrm>
              <a:off x="725468" y="257144"/>
              <a:ext cx="7089602" cy="4066698"/>
            </a:xfrm>
            <a:custGeom>
              <a:avLst/>
              <a:gdLst>
                <a:gd name="T0" fmla="*/ 3544719 w 21600"/>
                <a:gd name="T1" fmla="*/ 2033324 h 21600"/>
                <a:gd name="T2" fmla="*/ 3544719 w 21600"/>
                <a:gd name="T3" fmla="*/ 2033324 h 21600"/>
                <a:gd name="T4" fmla="*/ 3544719 w 21600"/>
                <a:gd name="T5" fmla="*/ 2033324 h 21600"/>
                <a:gd name="T6" fmla="*/ 3544719 w 21600"/>
                <a:gd name="T7" fmla="*/ 203332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364"/>
                  </a:moveTo>
                  <a:lnTo>
                    <a:pt x="12545" y="0"/>
                  </a:lnTo>
                  <a:lnTo>
                    <a:pt x="21600" y="5721"/>
                  </a:lnTo>
                  <a:lnTo>
                    <a:pt x="8562" y="21599"/>
                  </a:lnTo>
                  <a:lnTo>
                    <a:pt x="0" y="11364"/>
                  </a:lnTo>
                  <a:close/>
                </a:path>
              </a:pathLst>
            </a:custGeom>
            <a:solidFill>
              <a:srgbClr val="FFFFFF"/>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grpSp>
      <p:sp>
        <p:nvSpPr>
          <p:cNvPr id="19" name="AutoShape 17"/>
          <p:cNvSpPr/>
          <p:nvPr/>
        </p:nvSpPr>
        <p:spPr bwMode="auto">
          <a:xfrm rot="-368024">
            <a:off x="10261790" y="2209603"/>
            <a:ext cx="1123997" cy="973240"/>
          </a:xfrm>
          <a:custGeom>
            <a:avLst/>
            <a:gdLst>
              <a:gd name="T0" fmla="*/ 1402480 w 18559"/>
              <a:gd name="T1" fmla="*/ 1280217 h 19570"/>
              <a:gd name="T2" fmla="*/ 1402480 w 18559"/>
              <a:gd name="T3" fmla="*/ 1280217 h 19570"/>
              <a:gd name="T4" fmla="*/ 1402480 w 18559"/>
              <a:gd name="T5" fmla="*/ 1280217 h 19570"/>
              <a:gd name="T6" fmla="*/ 1402480 w 18559"/>
              <a:gd name="T7" fmla="*/ 1280217 h 1957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559" h="19570">
                <a:moveTo>
                  <a:pt x="12386" y="18458"/>
                </a:moveTo>
                <a:cubicBezTo>
                  <a:pt x="12386" y="18458"/>
                  <a:pt x="16653" y="17188"/>
                  <a:pt x="18101" y="12617"/>
                </a:cubicBezTo>
                <a:cubicBezTo>
                  <a:pt x="19547" y="8045"/>
                  <a:pt x="17893" y="565"/>
                  <a:pt x="8357" y="18"/>
                </a:cubicBezTo>
                <a:cubicBezTo>
                  <a:pt x="-1180" y="-530"/>
                  <a:pt x="-2052" y="11715"/>
                  <a:pt x="3201" y="16145"/>
                </a:cubicBezTo>
                <a:cubicBezTo>
                  <a:pt x="3201" y="16145"/>
                  <a:pt x="2334" y="18065"/>
                  <a:pt x="1013" y="18264"/>
                </a:cubicBezTo>
                <a:cubicBezTo>
                  <a:pt x="1013" y="18264"/>
                  <a:pt x="6452" y="21069"/>
                  <a:pt x="12386" y="18458"/>
                </a:cubicBezTo>
                <a:close/>
              </a:path>
            </a:pathLst>
          </a:custGeom>
          <a:solidFill>
            <a:srgbClr val="786DCE"/>
          </a:solidFill>
          <a:ln>
            <a:noFill/>
          </a:ln>
          <a:effectLst/>
        </p:spPr>
        <p:txBody>
          <a:bodyPr lIns="25400" tIns="25400" rIns="25400" bIns="2540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0" name="AutoShape 18"/>
          <p:cNvSpPr/>
          <p:nvPr/>
        </p:nvSpPr>
        <p:spPr bwMode="auto">
          <a:xfrm>
            <a:off x="7977189" y="1759109"/>
            <a:ext cx="1723208" cy="1736566"/>
          </a:xfrm>
          <a:custGeom>
            <a:avLst/>
            <a:gdLst>
              <a:gd name="T0" fmla="*/ 2150158 w 19415"/>
              <a:gd name="T1" fmla="*/ 2490022 h 20101"/>
              <a:gd name="T2" fmla="*/ 2150158 w 19415"/>
              <a:gd name="T3" fmla="*/ 2490022 h 20101"/>
              <a:gd name="T4" fmla="*/ 2150158 w 19415"/>
              <a:gd name="T5" fmla="*/ 2490022 h 20101"/>
              <a:gd name="T6" fmla="*/ 2150158 w 19415"/>
              <a:gd name="T7" fmla="*/ 2490022 h 201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15" h="20101">
                <a:moveTo>
                  <a:pt x="437" y="10901"/>
                </a:moveTo>
                <a:cubicBezTo>
                  <a:pt x="437" y="10901"/>
                  <a:pt x="-1790" y="4367"/>
                  <a:pt x="3812" y="1434"/>
                </a:cubicBezTo>
                <a:cubicBezTo>
                  <a:pt x="9414" y="-1499"/>
                  <a:pt x="19000" y="-233"/>
                  <a:pt x="19405" y="8034"/>
                </a:cubicBezTo>
                <a:cubicBezTo>
                  <a:pt x="19809" y="16300"/>
                  <a:pt x="8267" y="20100"/>
                  <a:pt x="7254" y="20100"/>
                </a:cubicBezTo>
                <a:cubicBezTo>
                  <a:pt x="7254" y="20100"/>
                  <a:pt x="8537" y="18434"/>
                  <a:pt x="8807" y="17100"/>
                </a:cubicBezTo>
                <a:cubicBezTo>
                  <a:pt x="8807" y="17100"/>
                  <a:pt x="1584" y="17300"/>
                  <a:pt x="437" y="10901"/>
                </a:cubicBezTo>
                <a:close/>
              </a:path>
            </a:pathLst>
          </a:custGeom>
          <a:solidFill>
            <a:srgbClr val="AA79B5"/>
          </a:solidFill>
          <a:ln>
            <a:noFill/>
          </a:ln>
          <a:effectLst/>
        </p:spPr>
        <p:txBody>
          <a:bodyPr lIns="25400" tIns="25400" rIns="25400" bIns="2540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1" name="AutoShape 19"/>
          <p:cNvSpPr/>
          <p:nvPr/>
        </p:nvSpPr>
        <p:spPr bwMode="auto">
          <a:xfrm rot="18900000" flipH="1">
            <a:off x="6913804" y="2392605"/>
            <a:ext cx="976421" cy="1043212"/>
          </a:xfrm>
          <a:custGeom>
            <a:avLst/>
            <a:gdLst>
              <a:gd name="T0" fmla="*/ 1218406 w 17248"/>
              <a:gd name="T1" fmla="*/ 1478102 h 19694"/>
              <a:gd name="T2" fmla="*/ 1218406 w 17248"/>
              <a:gd name="T3" fmla="*/ 1478102 h 19694"/>
              <a:gd name="T4" fmla="*/ 1218406 w 17248"/>
              <a:gd name="T5" fmla="*/ 1478102 h 19694"/>
              <a:gd name="T6" fmla="*/ 1218406 w 17248"/>
              <a:gd name="T7" fmla="*/ 1478102 h 196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248" h="19694">
                <a:moveTo>
                  <a:pt x="9295" y="16821"/>
                </a:moveTo>
                <a:cubicBezTo>
                  <a:pt x="9295" y="16821"/>
                  <a:pt x="10944" y="15947"/>
                  <a:pt x="11314" y="19694"/>
                </a:cubicBezTo>
                <a:cubicBezTo>
                  <a:pt x="11314" y="19694"/>
                  <a:pt x="13742" y="16401"/>
                  <a:pt x="13159" y="14664"/>
                </a:cubicBezTo>
                <a:cubicBezTo>
                  <a:pt x="13159" y="14664"/>
                  <a:pt x="18963" y="10435"/>
                  <a:pt x="16740" y="4550"/>
                </a:cubicBezTo>
                <a:cubicBezTo>
                  <a:pt x="14517" y="-1334"/>
                  <a:pt x="8984" y="-470"/>
                  <a:pt x="6006" y="1391"/>
                </a:cubicBezTo>
                <a:cubicBezTo>
                  <a:pt x="3028" y="3252"/>
                  <a:pt x="-2636" y="8390"/>
                  <a:pt x="1403" y="14328"/>
                </a:cubicBezTo>
                <a:cubicBezTo>
                  <a:pt x="5442" y="20266"/>
                  <a:pt x="9295" y="16821"/>
                  <a:pt x="9295" y="16821"/>
                </a:cubicBezTo>
                <a:close/>
              </a:path>
            </a:pathLst>
          </a:custGeom>
          <a:solidFill>
            <a:srgbClr val="FB8C8E"/>
          </a:solidFill>
          <a:ln>
            <a:noFill/>
          </a:ln>
          <a:effectLst/>
        </p:spPr>
        <p:txBody>
          <a:bodyPr lIns="25400" tIns="25400" rIns="25400" bIns="2540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2" name="AutoShape 20"/>
          <p:cNvSpPr/>
          <p:nvPr/>
        </p:nvSpPr>
        <p:spPr bwMode="auto">
          <a:xfrm>
            <a:off x="9732963" y="3600885"/>
            <a:ext cx="813579" cy="754421"/>
          </a:xfrm>
          <a:custGeom>
            <a:avLst/>
            <a:gdLst>
              <a:gd name="T0" fmla="*/ 1015207 w 18178"/>
              <a:gd name="T1" fmla="*/ 1060778 h 17410"/>
              <a:gd name="T2" fmla="*/ 1015207 w 18178"/>
              <a:gd name="T3" fmla="*/ 1060778 h 17410"/>
              <a:gd name="T4" fmla="*/ 1015207 w 18178"/>
              <a:gd name="T5" fmla="*/ 1060778 h 17410"/>
              <a:gd name="T6" fmla="*/ 1015207 w 18178"/>
              <a:gd name="T7" fmla="*/ 1060778 h 174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178" h="17410">
                <a:moveTo>
                  <a:pt x="2655" y="12934"/>
                </a:moveTo>
                <a:cubicBezTo>
                  <a:pt x="2655" y="12934"/>
                  <a:pt x="-551" y="9843"/>
                  <a:pt x="1226" y="4932"/>
                </a:cubicBezTo>
                <a:cubicBezTo>
                  <a:pt x="3004" y="20"/>
                  <a:pt x="7866" y="-1104"/>
                  <a:pt x="12856" y="1029"/>
                </a:cubicBezTo>
                <a:cubicBezTo>
                  <a:pt x="17846" y="3162"/>
                  <a:pt x="21049" y="7097"/>
                  <a:pt x="14457" y="15319"/>
                </a:cubicBezTo>
                <a:cubicBezTo>
                  <a:pt x="8193" y="20496"/>
                  <a:pt x="0" y="14427"/>
                  <a:pt x="0" y="14427"/>
                </a:cubicBezTo>
                <a:cubicBezTo>
                  <a:pt x="0" y="14427"/>
                  <a:pt x="2302" y="14369"/>
                  <a:pt x="2655" y="12934"/>
                </a:cubicBezTo>
                <a:close/>
              </a:path>
            </a:pathLst>
          </a:custGeom>
          <a:solidFill>
            <a:srgbClr val="786DCE"/>
          </a:solidFill>
          <a:ln>
            <a:noFill/>
          </a:ln>
          <a:effectLst/>
        </p:spPr>
        <p:txBody>
          <a:bodyPr lIns="25400" tIns="25400" rIns="25400" bIns="2540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3" name="AutoShape 21"/>
          <p:cNvSpPr/>
          <p:nvPr/>
        </p:nvSpPr>
        <p:spPr bwMode="auto">
          <a:xfrm>
            <a:off x="6266658" y="3651607"/>
            <a:ext cx="1153257" cy="1074381"/>
          </a:xfrm>
          <a:custGeom>
            <a:avLst/>
            <a:gdLst>
              <a:gd name="T0" fmla="*/ 1439069 w 18390"/>
              <a:gd name="T1" fmla="*/ 1571938 h 19232"/>
              <a:gd name="T2" fmla="*/ 1439069 w 18390"/>
              <a:gd name="T3" fmla="*/ 1571938 h 19232"/>
              <a:gd name="T4" fmla="*/ 1439069 w 18390"/>
              <a:gd name="T5" fmla="*/ 1571938 h 19232"/>
              <a:gd name="T6" fmla="*/ 1439069 w 18390"/>
              <a:gd name="T7" fmla="*/ 1571938 h 19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390" h="19232">
                <a:moveTo>
                  <a:pt x="14685" y="14520"/>
                </a:moveTo>
                <a:cubicBezTo>
                  <a:pt x="14685" y="14520"/>
                  <a:pt x="13425" y="15792"/>
                  <a:pt x="18303" y="19144"/>
                </a:cubicBezTo>
                <a:cubicBezTo>
                  <a:pt x="18303" y="19144"/>
                  <a:pt x="12930" y="19940"/>
                  <a:pt x="9851" y="16725"/>
                </a:cubicBezTo>
                <a:cubicBezTo>
                  <a:pt x="9851" y="16725"/>
                  <a:pt x="3715" y="18516"/>
                  <a:pt x="911" y="12525"/>
                </a:cubicBezTo>
                <a:cubicBezTo>
                  <a:pt x="-1892" y="6535"/>
                  <a:pt x="2364" y="2325"/>
                  <a:pt x="5666" y="1021"/>
                </a:cubicBezTo>
                <a:cubicBezTo>
                  <a:pt x="8968" y="-282"/>
                  <a:pt x="16406" y="-1659"/>
                  <a:pt x="18057" y="5945"/>
                </a:cubicBezTo>
                <a:cubicBezTo>
                  <a:pt x="19708" y="13550"/>
                  <a:pt x="14685" y="14520"/>
                  <a:pt x="14685" y="14520"/>
                </a:cubicBezTo>
                <a:close/>
              </a:path>
            </a:pathLst>
          </a:custGeom>
          <a:solidFill>
            <a:srgbClr val="FB8C8E"/>
          </a:solidFill>
          <a:ln>
            <a:noFill/>
          </a:ln>
          <a:effectLst/>
        </p:spPr>
        <p:txBody>
          <a:bodyPr lIns="25400" tIns="25400" rIns="25400" bIns="2540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5" name="AutoShape 23"/>
          <p:cNvSpPr/>
          <p:nvPr/>
        </p:nvSpPr>
        <p:spPr bwMode="auto">
          <a:xfrm>
            <a:off x="680720" y="1130142"/>
            <a:ext cx="435769" cy="503237"/>
          </a:xfrm>
          <a:custGeom>
            <a:avLst/>
            <a:gdLst>
              <a:gd name="T0" fmla="*/ 435769 w 21600"/>
              <a:gd name="T1" fmla="*/ 503238 h 21600"/>
              <a:gd name="T2" fmla="*/ 435769 w 21600"/>
              <a:gd name="T3" fmla="*/ 503238 h 21600"/>
              <a:gd name="T4" fmla="*/ 435769 w 21600"/>
              <a:gd name="T5" fmla="*/ 503238 h 21600"/>
              <a:gd name="T6" fmla="*/ 435769 w 21600"/>
              <a:gd name="T7" fmla="*/ 5032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600"/>
                </a:lnTo>
                <a:lnTo>
                  <a:pt x="0" y="16199"/>
                </a:lnTo>
                <a:lnTo>
                  <a:pt x="0" y="5400"/>
                </a:lnTo>
                <a:lnTo>
                  <a:pt x="10800" y="0"/>
                </a:lnTo>
                <a:close/>
              </a:path>
            </a:pathLst>
          </a:custGeom>
          <a:solidFill>
            <a:srgbClr val="786DCE"/>
          </a:solidFill>
          <a:ln>
            <a:noFill/>
          </a:ln>
          <a:effectLst/>
        </p:spPr>
        <p:txBody>
          <a:bodyPr lIns="25400" tIns="25400" rIns="25400" bIns="2540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white"/>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29" name="AutoShape 27"/>
          <p:cNvSpPr/>
          <p:nvPr/>
        </p:nvSpPr>
        <p:spPr bwMode="auto">
          <a:xfrm>
            <a:off x="135255" y="1090295"/>
            <a:ext cx="1453515" cy="628650"/>
          </a:xfrm>
          <a:custGeom>
            <a:avLst/>
            <a:gdLst>
              <a:gd name="T0" fmla="*/ 416719 w 21600"/>
              <a:gd name="T1" fmla="*/ 328613 h 21600"/>
              <a:gd name="T2" fmla="*/ 416719 w 21600"/>
              <a:gd name="T3" fmla="*/ 328613 h 21600"/>
              <a:gd name="T4" fmla="*/ 416719 w 21600"/>
              <a:gd name="T5" fmla="*/ 328613 h 21600"/>
              <a:gd name="T6" fmla="*/ 416719 w 21600"/>
              <a:gd name="T7" fmla="*/ 328613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p:spPr>
        <p:txBody>
          <a:bodyPr lIns="0" tIns="0" rIns="0" bIns="0" anchor="ctr"/>
          <a:lstStyle>
            <a:lvl1pPr algn="r" defTabSz="54737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4737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4737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4737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4737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4737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4737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4737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4737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marL="0" marR="0" lvl="0" indent="0" algn="ctr" defTabSz="547370" rtl="0" eaLnBrk="1" fontAlgn="auto" latinLnBrk="0" hangingPunct="1">
              <a:lnSpc>
                <a:spcPct val="90000"/>
              </a:lnSpc>
              <a:spcBef>
                <a:spcPts val="0"/>
              </a:spcBef>
              <a:spcAft>
                <a:spcPts val="0"/>
              </a:spcAft>
              <a:buClrTx/>
              <a:buSzTx/>
              <a:buFontTx/>
              <a:buNone/>
              <a:defRPr/>
            </a:pPr>
            <a:r>
              <a:rPr kumimoji="0" lang="en-US" sz="1650" b="1" i="0" u="none" strike="noStrike" kern="1200" cap="none" spc="0" normalizeH="0" baseline="0" noProof="0" dirty="0">
                <a:ln>
                  <a:noFill/>
                </a:ln>
                <a:solidFill>
                  <a:prstClr val="white"/>
                </a:solidFill>
                <a:effectLst/>
                <a:uLnTx/>
                <a:uFillTx/>
                <a:latin typeface="字魂36号-正文宋楷" panose="02000000000000000000" pitchFamily="2" charset="-122"/>
                <a:ea typeface="字魂36号-正文宋楷" panose="02000000000000000000" pitchFamily="2" charset="-122"/>
                <a:cs typeface="+mn-lt"/>
                <a:sym typeface="+mn-lt"/>
              </a:rPr>
              <a:t>01</a:t>
            </a:r>
          </a:p>
        </p:txBody>
      </p:sp>
      <p:sp>
        <p:nvSpPr>
          <p:cNvPr id="33" name="AutoShape 31"/>
          <p:cNvSpPr/>
          <p:nvPr/>
        </p:nvSpPr>
        <p:spPr bwMode="auto">
          <a:xfrm>
            <a:off x="7167390" y="2722258"/>
            <a:ext cx="414740" cy="263347"/>
          </a:xfrm>
          <a:custGeom>
            <a:avLst/>
            <a:gdLst>
              <a:gd name="T0" fmla="*/ 517495 w 17329"/>
              <a:gd name="T1" fmla="*/ 328613 h 20266"/>
              <a:gd name="T2" fmla="*/ 517495 w 17329"/>
              <a:gd name="T3" fmla="*/ 328613 h 20266"/>
              <a:gd name="T4" fmla="*/ 517495 w 17329"/>
              <a:gd name="T5" fmla="*/ 328613 h 20266"/>
              <a:gd name="T6" fmla="*/ 517495 w 17329"/>
              <a:gd name="T7" fmla="*/ 328613 h 2026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329" h="20266">
                <a:moveTo>
                  <a:pt x="14435" y="6544"/>
                </a:moveTo>
                <a:cubicBezTo>
                  <a:pt x="14157" y="6544"/>
                  <a:pt x="13931" y="6128"/>
                  <a:pt x="13931" y="5614"/>
                </a:cubicBezTo>
                <a:cubicBezTo>
                  <a:pt x="13931" y="5100"/>
                  <a:pt x="14157" y="4683"/>
                  <a:pt x="14435" y="4683"/>
                </a:cubicBezTo>
                <a:cubicBezTo>
                  <a:pt x="14715" y="4683"/>
                  <a:pt x="14940" y="5100"/>
                  <a:pt x="14940" y="5614"/>
                </a:cubicBezTo>
                <a:cubicBezTo>
                  <a:pt x="14940" y="6128"/>
                  <a:pt x="14715" y="6544"/>
                  <a:pt x="14435" y="6544"/>
                </a:cubicBezTo>
                <a:close/>
                <a:moveTo>
                  <a:pt x="13189" y="4248"/>
                </a:moveTo>
                <a:cubicBezTo>
                  <a:pt x="12911" y="4248"/>
                  <a:pt x="12684" y="3832"/>
                  <a:pt x="12684" y="3318"/>
                </a:cubicBezTo>
                <a:cubicBezTo>
                  <a:pt x="12684" y="2805"/>
                  <a:pt x="12911" y="2390"/>
                  <a:pt x="13189" y="2390"/>
                </a:cubicBezTo>
                <a:cubicBezTo>
                  <a:pt x="13468" y="2390"/>
                  <a:pt x="13695" y="2805"/>
                  <a:pt x="13695" y="3318"/>
                </a:cubicBezTo>
                <a:cubicBezTo>
                  <a:pt x="13695" y="3832"/>
                  <a:pt x="13468" y="4248"/>
                  <a:pt x="13189" y="4248"/>
                </a:cubicBezTo>
                <a:close/>
                <a:moveTo>
                  <a:pt x="13189" y="8836"/>
                </a:moveTo>
                <a:cubicBezTo>
                  <a:pt x="12911" y="8836"/>
                  <a:pt x="12684" y="8421"/>
                  <a:pt x="12684" y="7909"/>
                </a:cubicBezTo>
                <a:cubicBezTo>
                  <a:pt x="12684" y="7395"/>
                  <a:pt x="12911" y="6978"/>
                  <a:pt x="13189" y="6978"/>
                </a:cubicBezTo>
                <a:cubicBezTo>
                  <a:pt x="13468" y="6978"/>
                  <a:pt x="13695" y="7395"/>
                  <a:pt x="13695" y="7909"/>
                </a:cubicBezTo>
                <a:cubicBezTo>
                  <a:pt x="13695" y="8421"/>
                  <a:pt x="13468" y="8836"/>
                  <a:pt x="13189" y="8836"/>
                </a:cubicBezTo>
                <a:close/>
                <a:moveTo>
                  <a:pt x="11943" y="6544"/>
                </a:moveTo>
                <a:cubicBezTo>
                  <a:pt x="11665" y="6544"/>
                  <a:pt x="11438" y="6128"/>
                  <a:pt x="11438" y="5614"/>
                </a:cubicBezTo>
                <a:cubicBezTo>
                  <a:pt x="11438" y="5100"/>
                  <a:pt x="11665" y="4683"/>
                  <a:pt x="11943" y="4683"/>
                </a:cubicBezTo>
                <a:cubicBezTo>
                  <a:pt x="12222" y="4683"/>
                  <a:pt x="12448" y="5100"/>
                  <a:pt x="12448" y="5614"/>
                </a:cubicBezTo>
                <a:cubicBezTo>
                  <a:pt x="12448" y="6128"/>
                  <a:pt x="12222" y="6544"/>
                  <a:pt x="11943" y="6544"/>
                </a:cubicBezTo>
                <a:close/>
                <a:moveTo>
                  <a:pt x="10739" y="12987"/>
                </a:moveTo>
                <a:cubicBezTo>
                  <a:pt x="10068" y="12987"/>
                  <a:pt x="9525" y="11985"/>
                  <a:pt x="9525" y="10750"/>
                </a:cubicBezTo>
                <a:cubicBezTo>
                  <a:pt x="9525" y="9516"/>
                  <a:pt x="10068" y="8517"/>
                  <a:pt x="10739" y="8517"/>
                </a:cubicBezTo>
                <a:cubicBezTo>
                  <a:pt x="11409" y="8517"/>
                  <a:pt x="11953" y="9516"/>
                  <a:pt x="11953" y="10750"/>
                </a:cubicBezTo>
                <a:cubicBezTo>
                  <a:pt x="11953" y="11985"/>
                  <a:pt x="11409" y="12987"/>
                  <a:pt x="10739" y="12987"/>
                </a:cubicBezTo>
                <a:close/>
                <a:moveTo>
                  <a:pt x="7151" y="11082"/>
                </a:moveTo>
                <a:cubicBezTo>
                  <a:pt x="7151" y="11263"/>
                  <a:pt x="7072" y="11409"/>
                  <a:pt x="6975" y="11409"/>
                </a:cubicBezTo>
                <a:lnTo>
                  <a:pt x="6219" y="11409"/>
                </a:lnTo>
                <a:cubicBezTo>
                  <a:pt x="6123" y="11409"/>
                  <a:pt x="6044" y="11551"/>
                  <a:pt x="6044" y="11728"/>
                </a:cubicBezTo>
                <a:lnTo>
                  <a:pt x="6044" y="13122"/>
                </a:lnTo>
                <a:cubicBezTo>
                  <a:pt x="6044" y="13301"/>
                  <a:pt x="5964" y="13447"/>
                  <a:pt x="5869" y="13447"/>
                </a:cubicBezTo>
                <a:lnTo>
                  <a:pt x="5560" y="13447"/>
                </a:lnTo>
                <a:cubicBezTo>
                  <a:pt x="5464" y="13447"/>
                  <a:pt x="5384" y="13301"/>
                  <a:pt x="5384" y="13122"/>
                </a:cubicBezTo>
                <a:lnTo>
                  <a:pt x="5384" y="11728"/>
                </a:lnTo>
                <a:cubicBezTo>
                  <a:pt x="5384" y="11551"/>
                  <a:pt x="5306" y="11409"/>
                  <a:pt x="5210" y="11409"/>
                </a:cubicBezTo>
                <a:lnTo>
                  <a:pt x="4453" y="11409"/>
                </a:lnTo>
                <a:cubicBezTo>
                  <a:pt x="4357" y="11409"/>
                  <a:pt x="4278" y="11263"/>
                  <a:pt x="4278" y="11082"/>
                </a:cubicBezTo>
                <a:lnTo>
                  <a:pt x="4278" y="10515"/>
                </a:lnTo>
                <a:cubicBezTo>
                  <a:pt x="4278" y="10339"/>
                  <a:pt x="4357" y="10192"/>
                  <a:pt x="4453" y="10192"/>
                </a:cubicBezTo>
                <a:lnTo>
                  <a:pt x="5210" y="10192"/>
                </a:lnTo>
                <a:cubicBezTo>
                  <a:pt x="5306" y="10192"/>
                  <a:pt x="5384" y="10048"/>
                  <a:pt x="5384" y="9869"/>
                </a:cubicBezTo>
                <a:lnTo>
                  <a:pt x="5384" y="8478"/>
                </a:lnTo>
                <a:cubicBezTo>
                  <a:pt x="5384" y="8298"/>
                  <a:pt x="5464" y="8154"/>
                  <a:pt x="5560" y="8154"/>
                </a:cubicBezTo>
                <a:lnTo>
                  <a:pt x="5869" y="8154"/>
                </a:lnTo>
                <a:cubicBezTo>
                  <a:pt x="5964" y="8154"/>
                  <a:pt x="6044" y="8298"/>
                  <a:pt x="6044" y="8478"/>
                </a:cubicBezTo>
                <a:lnTo>
                  <a:pt x="6044" y="9869"/>
                </a:lnTo>
                <a:cubicBezTo>
                  <a:pt x="6044" y="10048"/>
                  <a:pt x="6123" y="10192"/>
                  <a:pt x="6219" y="10192"/>
                </a:cubicBezTo>
                <a:lnTo>
                  <a:pt x="6975" y="10192"/>
                </a:lnTo>
                <a:cubicBezTo>
                  <a:pt x="7072" y="10192"/>
                  <a:pt x="7151" y="10339"/>
                  <a:pt x="7151" y="10515"/>
                </a:cubicBezTo>
                <a:cubicBezTo>
                  <a:pt x="7151" y="10515"/>
                  <a:pt x="7151" y="11082"/>
                  <a:pt x="7151" y="11082"/>
                </a:cubicBezTo>
                <a:close/>
                <a:moveTo>
                  <a:pt x="3296" y="7440"/>
                </a:moveTo>
                <a:cubicBezTo>
                  <a:pt x="2626" y="7440"/>
                  <a:pt x="2082" y="6440"/>
                  <a:pt x="2082" y="5206"/>
                </a:cubicBezTo>
                <a:cubicBezTo>
                  <a:pt x="2082" y="3972"/>
                  <a:pt x="2626" y="2969"/>
                  <a:pt x="3296" y="2969"/>
                </a:cubicBezTo>
                <a:cubicBezTo>
                  <a:pt x="3967" y="2969"/>
                  <a:pt x="4510" y="3972"/>
                  <a:pt x="4510" y="5206"/>
                </a:cubicBezTo>
                <a:cubicBezTo>
                  <a:pt x="4510" y="6440"/>
                  <a:pt x="3967" y="7440"/>
                  <a:pt x="3296" y="7440"/>
                </a:cubicBezTo>
                <a:close/>
                <a:moveTo>
                  <a:pt x="16021" y="4086"/>
                </a:moveTo>
                <a:cubicBezTo>
                  <a:pt x="15646" y="1687"/>
                  <a:pt x="14438" y="45"/>
                  <a:pt x="13204" y="0"/>
                </a:cubicBezTo>
                <a:lnTo>
                  <a:pt x="13202" y="0"/>
                </a:lnTo>
                <a:cubicBezTo>
                  <a:pt x="13187" y="0"/>
                  <a:pt x="13174" y="0"/>
                  <a:pt x="13161" y="0"/>
                </a:cubicBezTo>
                <a:cubicBezTo>
                  <a:pt x="13156" y="0"/>
                  <a:pt x="13151" y="0"/>
                  <a:pt x="13145" y="0"/>
                </a:cubicBezTo>
                <a:cubicBezTo>
                  <a:pt x="13135" y="0"/>
                  <a:pt x="13124" y="0"/>
                  <a:pt x="13112" y="0"/>
                </a:cubicBezTo>
                <a:cubicBezTo>
                  <a:pt x="13092" y="0"/>
                  <a:pt x="13074" y="0"/>
                  <a:pt x="13055" y="3"/>
                </a:cubicBezTo>
                <a:cubicBezTo>
                  <a:pt x="13029" y="3"/>
                  <a:pt x="13002" y="3"/>
                  <a:pt x="12974" y="8"/>
                </a:cubicBezTo>
                <a:cubicBezTo>
                  <a:pt x="11112" y="162"/>
                  <a:pt x="11291" y="2249"/>
                  <a:pt x="9028" y="2381"/>
                </a:cubicBezTo>
                <a:cubicBezTo>
                  <a:pt x="9006" y="2381"/>
                  <a:pt x="8984" y="2386"/>
                  <a:pt x="8962" y="2391"/>
                </a:cubicBezTo>
                <a:cubicBezTo>
                  <a:pt x="8781" y="2409"/>
                  <a:pt x="8466" y="2371"/>
                  <a:pt x="8300" y="2381"/>
                </a:cubicBezTo>
                <a:cubicBezTo>
                  <a:pt x="6036" y="2249"/>
                  <a:pt x="6216" y="162"/>
                  <a:pt x="4353" y="8"/>
                </a:cubicBezTo>
                <a:cubicBezTo>
                  <a:pt x="4327" y="3"/>
                  <a:pt x="4299" y="3"/>
                  <a:pt x="4272" y="3"/>
                </a:cubicBezTo>
                <a:cubicBezTo>
                  <a:pt x="4254" y="0"/>
                  <a:pt x="4235" y="0"/>
                  <a:pt x="4216" y="0"/>
                </a:cubicBezTo>
                <a:cubicBezTo>
                  <a:pt x="4205" y="0"/>
                  <a:pt x="4194" y="0"/>
                  <a:pt x="4183" y="0"/>
                </a:cubicBezTo>
                <a:cubicBezTo>
                  <a:pt x="4178" y="0"/>
                  <a:pt x="4172" y="0"/>
                  <a:pt x="4167" y="0"/>
                </a:cubicBezTo>
                <a:cubicBezTo>
                  <a:pt x="4154" y="0"/>
                  <a:pt x="4140" y="0"/>
                  <a:pt x="4126" y="0"/>
                </a:cubicBezTo>
                <a:lnTo>
                  <a:pt x="4124" y="0"/>
                </a:lnTo>
                <a:cubicBezTo>
                  <a:pt x="2890" y="45"/>
                  <a:pt x="1682" y="1687"/>
                  <a:pt x="1307" y="4086"/>
                </a:cubicBezTo>
                <a:cubicBezTo>
                  <a:pt x="962" y="6105"/>
                  <a:pt x="-2136" y="21599"/>
                  <a:pt x="2630" y="20172"/>
                </a:cubicBezTo>
                <a:cubicBezTo>
                  <a:pt x="4492" y="18983"/>
                  <a:pt x="3416" y="15625"/>
                  <a:pt x="8664" y="15608"/>
                </a:cubicBezTo>
                <a:cubicBezTo>
                  <a:pt x="13912" y="15625"/>
                  <a:pt x="12835" y="18983"/>
                  <a:pt x="14698" y="20172"/>
                </a:cubicBezTo>
                <a:lnTo>
                  <a:pt x="14699" y="20172"/>
                </a:lnTo>
                <a:cubicBezTo>
                  <a:pt x="19464" y="21599"/>
                  <a:pt x="16366" y="6105"/>
                  <a:pt x="16021" y="4086"/>
                </a:cubicBezTo>
                <a:close/>
              </a:path>
            </a:pathLst>
          </a:custGeom>
          <a:solidFill>
            <a:schemeClr val="bg1"/>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34" name="AutoShape 32"/>
          <p:cNvSpPr/>
          <p:nvPr/>
        </p:nvSpPr>
        <p:spPr bwMode="auto">
          <a:xfrm>
            <a:off x="8628678" y="2175079"/>
            <a:ext cx="497434" cy="466265"/>
          </a:xfrm>
          <a:custGeom>
            <a:avLst/>
            <a:gdLst>
              <a:gd name="T0" fmla="*/ 620684 w 21405"/>
              <a:gd name="T1" fmla="*/ 581819 h 21600"/>
              <a:gd name="T2" fmla="*/ 620684 w 21405"/>
              <a:gd name="T3" fmla="*/ 581819 h 21600"/>
              <a:gd name="T4" fmla="*/ 620684 w 21405"/>
              <a:gd name="T5" fmla="*/ 581819 h 21600"/>
              <a:gd name="T6" fmla="*/ 620684 w 21405"/>
              <a:gd name="T7" fmla="*/ 5818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05" h="21600">
                <a:moveTo>
                  <a:pt x="21198" y="21482"/>
                </a:moveTo>
                <a:cubicBezTo>
                  <a:pt x="21166" y="21538"/>
                  <a:pt x="21114" y="21571"/>
                  <a:pt x="21062" y="21599"/>
                </a:cubicBezTo>
                <a:lnTo>
                  <a:pt x="415" y="21599"/>
                </a:lnTo>
                <a:cubicBezTo>
                  <a:pt x="387" y="21583"/>
                  <a:pt x="349" y="21566"/>
                  <a:pt x="326" y="21549"/>
                </a:cubicBezTo>
                <a:cubicBezTo>
                  <a:pt x="-20" y="21118"/>
                  <a:pt x="-106" y="19154"/>
                  <a:pt x="140" y="18503"/>
                </a:cubicBezTo>
                <a:cubicBezTo>
                  <a:pt x="318" y="18031"/>
                  <a:pt x="283" y="17664"/>
                  <a:pt x="516" y="17286"/>
                </a:cubicBezTo>
                <a:cubicBezTo>
                  <a:pt x="1479" y="15696"/>
                  <a:pt x="3610" y="15258"/>
                  <a:pt x="5480" y="14644"/>
                </a:cubicBezTo>
                <a:cubicBezTo>
                  <a:pt x="6336" y="14363"/>
                  <a:pt x="7166" y="14182"/>
                  <a:pt x="7935" y="13358"/>
                </a:cubicBezTo>
                <a:cubicBezTo>
                  <a:pt x="8034" y="13189"/>
                  <a:pt x="8210" y="12721"/>
                  <a:pt x="8203" y="12442"/>
                </a:cubicBezTo>
                <a:cubicBezTo>
                  <a:pt x="7705" y="11087"/>
                  <a:pt x="6874" y="10505"/>
                  <a:pt x="6610" y="9565"/>
                </a:cubicBezTo>
                <a:cubicBezTo>
                  <a:pt x="6589" y="9363"/>
                  <a:pt x="6572" y="9160"/>
                  <a:pt x="6549" y="8956"/>
                </a:cubicBezTo>
                <a:cubicBezTo>
                  <a:pt x="6377" y="8501"/>
                  <a:pt x="5799" y="8275"/>
                  <a:pt x="5609" y="7805"/>
                </a:cubicBezTo>
                <a:cubicBezTo>
                  <a:pt x="5444" y="7402"/>
                  <a:pt x="5270" y="6492"/>
                  <a:pt x="5480" y="6184"/>
                </a:cubicBezTo>
                <a:cubicBezTo>
                  <a:pt x="5665" y="6052"/>
                  <a:pt x="5758" y="6157"/>
                  <a:pt x="5859" y="5912"/>
                </a:cubicBezTo>
                <a:cubicBezTo>
                  <a:pt x="5585" y="5442"/>
                  <a:pt x="5746" y="4272"/>
                  <a:pt x="5859" y="3806"/>
                </a:cubicBezTo>
                <a:cubicBezTo>
                  <a:pt x="5859" y="3806"/>
                  <a:pt x="5800" y="2297"/>
                  <a:pt x="6857" y="1245"/>
                </a:cubicBezTo>
                <a:cubicBezTo>
                  <a:pt x="6860" y="1237"/>
                  <a:pt x="6871" y="1230"/>
                  <a:pt x="6874" y="1222"/>
                </a:cubicBezTo>
                <a:cubicBezTo>
                  <a:pt x="7008" y="1095"/>
                  <a:pt x="7145" y="975"/>
                  <a:pt x="7316" y="866"/>
                </a:cubicBezTo>
                <a:cubicBezTo>
                  <a:pt x="8074" y="335"/>
                  <a:pt x="9138" y="0"/>
                  <a:pt x="10314" y="0"/>
                </a:cubicBezTo>
                <a:cubicBezTo>
                  <a:pt x="12341" y="0"/>
                  <a:pt x="14041" y="990"/>
                  <a:pt x="14405" y="2285"/>
                </a:cubicBezTo>
                <a:cubicBezTo>
                  <a:pt x="14898" y="3545"/>
                  <a:pt x="14801" y="6112"/>
                  <a:pt x="14801" y="6112"/>
                </a:cubicBezTo>
                <a:cubicBezTo>
                  <a:pt x="15240" y="6071"/>
                  <a:pt x="15222" y="6386"/>
                  <a:pt x="15183" y="6994"/>
                </a:cubicBezTo>
                <a:cubicBezTo>
                  <a:pt x="14992" y="7309"/>
                  <a:pt x="15055" y="7839"/>
                  <a:pt x="14864" y="8144"/>
                </a:cubicBezTo>
                <a:cubicBezTo>
                  <a:pt x="14703" y="8408"/>
                  <a:pt x="14255" y="8565"/>
                  <a:pt x="14111" y="8820"/>
                </a:cubicBezTo>
                <a:cubicBezTo>
                  <a:pt x="14093" y="8999"/>
                  <a:pt x="14073" y="9179"/>
                  <a:pt x="14048" y="9363"/>
                </a:cubicBezTo>
                <a:cubicBezTo>
                  <a:pt x="13935" y="9767"/>
                  <a:pt x="13834" y="10235"/>
                  <a:pt x="13671" y="10647"/>
                </a:cubicBezTo>
                <a:cubicBezTo>
                  <a:pt x="13477" y="11160"/>
                  <a:pt x="12924" y="11856"/>
                  <a:pt x="12792" y="12276"/>
                </a:cubicBezTo>
                <a:cubicBezTo>
                  <a:pt x="12600" y="12881"/>
                  <a:pt x="13532" y="13704"/>
                  <a:pt x="13779" y="13897"/>
                </a:cubicBezTo>
                <a:cubicBezTo>
                  <a:pt x="14484" y="14455"/>
                  <a:pt x="15549" y="14455"/>
                  <a:pt x="16483" y="14777"/>
                </a:cubicBezTo>
                <a:cubicBezTo>
                  <a:pt x="18635" y="15522"/>
                  <a:pt x="20593" y="16007"/>
                  <a:pt x="21261" y="18368"/>
                </a:cubicBezTo>
                <a:cubicBezTo>
                  <a:pt x="21432" y="18969"/>
                  <a:pt x="21493" y="20965"/>
                  <a:pt x="21198" y="21482"/>
                </a:cubicBezTo>
                <a:close/>
              </a:path>
            </a:pathLst>
          </a:custGeom>
          <a:solidFill>
            <a:schemeClr val="bg1"/>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35" name="AutoShape 33"/>
          <p:cNvSpPr/>
          <p:nvPr/>
        </p:nvSpPr>
        <p:spPr bwMode="auto">
          <a:xfrm>
            <a:off x="10622143" y="2457509"/>
            <a:ext cx="403290" cy="367669"/>
          </a:xfrm>
          <a:custGeom>
            <a:avLst/>
            <a:gdLst>
              <a:gd name="T0" fmla="*/ 503214 w 21405"/>
              <a:gd name="T1" fmla="*/ 466995 h 21354"/>
              <a:gd name="T2" fmla="*/ 503214 w 21405"/>
              <a:gd name="T3" fmla="*/ 466995 h 21354"/>
              <a:gd name="T4" fmla="*/ 503214 w 21405"/>
              <a:gd name="T5" fmla="*/ 466995 h 21354"/>
              <a:gd name="T6" fmla="*/ 503214 w 21405"/>
              <a:gd name="T7" fmla="*/ 466995 h 2135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05" h="21354">
                <a:moveTo>
                  <a:pt x="14424" y="10166"/>
                </a:moveTo>
                <a:cubicBezTo>
                  <a:pt x="14421" y="10170"/>
                  <a:pt x="14419" y="10176"/>
                  <a:pt x="14416" y="10178"/>
                </a:cubicBezTo>
                <a:cubicBezTo>
                  <a:pt x="15181" y="10077"/>
                  <a:pt x="15886" y="10185"/>
                  <a:pt x="16415" y="10486"/>
                </a:cubicBezTo>
                <a:cubicBezTo>
                  <a:pt x="16750" y="10675"/>
                  <a:pt x="17023" y="10929"/>
                  <a:pt x="17234" y="11259"/>
                </a:cubicBezTo>
                <a:cubicBezTo>
                  <a:pt x="17748" y="12071"/>
                  <a:pt x="17748" y="13239"/>
                  <a:pt x="17190" y="14452"/>
                </a:cubicBezTo>
                <a:cubicBezTo>
                  <a:pt x="17165" y="14503"/>
                  <a:pt x="17139" y="14559"/>
                  <a:pt x="17109" y="14616"/>
                </a:cubicBezTo>
                <a:lnTo>
                  <a:pt x="17067" y="14703"/>
                </a:lnTo>
                <a:cubicBezTo>
                  <a:pt x="17028" y="14775"/>
                  <a:pt x="16988" y="14853"/>
                  <a:pt x="16954" y="14933"/>
                </a:cubicBezTo>
                <a:cubicBezTo>
                  <a:pt x="16460" y="15989"/>
                  <a:pt x="16247" y="17163"/>
                  <a:pt x="16481" y="18287"/>
                </a:cubicBezTo>
                <a:cubicBezTo>
                  <a:pt x="16714" y="19441"/>
                  <a:pt x="17405" y="20345"/>
                  <a:pt x="18313" y="20843"/>
                </a:cubicBezTo>
                <a:cubicBezTo>
                  <a:pt x="19036" y="21245"/>
                  <a:pt x="19888" y="21409"/>
                  <a:pt x="20788" y="21338"/>
                </a:cubicBezTo>
                <a:cubicBezTo>
                  <a:pt x="21028" y="21318"/>
                  <a:pt x="21229" y="21160"/>
                  <a:pt x="21331" y="20943"/>
                </a:cubicBezTo>
                <a:cubicBezTo>
                  <a:pt x="21384" y="20827"/>
                  <a:pt x="21413" y="20698"/>
                  <a:pt x="21402" y="20559"/>
                </a:cubicBezTo>
                <a:cubicBezTo>
                  <a:pt x="21376" y="20159"/>
                  <a:pt x="21057" y="19860"/>
                  <a:pt x="20690" y="19888"/>
                </a:cubicBezTo>
                <a:cubicBezTo>
                  <a:pt x="19999" y="19945"/>
                  <a:pt x="19388" y="19812"/>
                  <a:pt x="18913" y="19550"/>
                </a:cubicBezTo>
                <a:cubicBezTo>
                  <a:pt x="18321" y="19211"/>
                  <a:pt x="17932" y="18700"/>
                  <a:pt x="17776" y="17967"/>
                </a:cubicBezTo>
                <a:cubicBezTo>
                  <a:pt x="17627" y="17251"/>
                  <a:pt x="17750" y="16417"/>
                  <a:pt x="18135" y="15593"/>
                </a:cubicBezTo>
                <a:cubicBezTo>
                  <a:pt x="18163" y="15532"/>
                  <a:pt x="18191" y="15473"/>
                  <a:pt x="18222" y="15414"/>
                </a:cubicBezTo>
                <a:lnTo>
                  <a:pt x="18274" y="15315"/>
                </a:lnTo>
                <a:cubicBezTo>
                  <a:pt x="18308" y="15246"/>
                  <a:pt x="18339" y="15181"/>
                  <a:pt x="18372" y="15112"/>
                </a:cubicBezTo>
                <a:cubicBezTo>
                  <a:pt x="19089" y="13580"/>
                  <a:pt x="19190" y="11812"/>
                  <a:pt x="18326" y="10434"/>
                </a:cubicBezTo>
                <a:cubicBezTo>
                  <a:pt x="17985" y="9898"/>
                  <a:pt x="17533" y="9479"/>
                  <a:pt x="17015" y="9191"/>
                </a:cubicBezTo>
                <a:cubicBezTo>
                  <a:pt x="16373" y="8838"/>
                  <a:pt x="15646" y="8672"/>
                  <a:pt x="14886" y="8680"/>
                </a:cubicBezTo>
                <a:cubicBezTo>
                  <a:pt x="14798" y="9186"/>
                  <a:pt x="14648" y="9687"/>
                  <a:pt x="14424" y="10166"/>
                </a:cubicBezTo>
                <a:close/>
                <a:moveTo>
                  <a:pt x="7944" y="607"/>
                </a:moveTo>
                <a:lnTo>
                  <a:pt x="3347" y="10477"/>
                </a:lnTo>
                <a:lnTo>
                  <a:pt x="6409" y="12184"/>
                </a:lnTo>
                <a:lnTo>
                  <a:pt x="6425" y="12153"/>
                </a:lnTo>
                <a:cubicBezTo>
                  <a:pt x="6580" y="12263"/>
                  <a:pt x="6742" y="12370"/>
                  <a:pt x="6910" y="12463"/>
                </a:cubicBezTo>
                <a:cubicBezTo>
                  <a:pt x="9393" y="13847"/>
                  <a:pt x="12456" y="12755"/>
                  <a:pt x="13720" y="10041"/>
                </a:cubicBezTo>
                <a:cubicBezTo>
                  <a:pt x="14983" y="7328"/>
                  <a:pt x="13988" y="3975"/>
                  <a:pt x="11507" y="2593"/>
                </a:cubicBezTo>
                <a:cubicBezTo>
                  <a:pt x="11337" y="2497"/>
                  <a:pt x="11164" y="2416"/>
                  <a:pt x="10992" y="2345"/>
                </a:cubicBezTo>
                <a:lnTo>
                  <a:pt x="11007" y="2313"/>
                </a:lnTo>
                <a:cubicBezTo>
                  <a:pt x="11007" y="2313"/>
                  <a:pt x="7944" y="607"/>
                  <a:pt x="7944" y="607"/>
                </a:cubicBezTo>
                <a:close/>
                <a:moveTo>
                  <a:pt x="4176" y="195"/>
                </a:moveTo>
                <a:cubicBezTo>
                  <a:pt x="3485" y="-191"/>
                  <a:pt x="2675" y="14"/>
                  <a:pt x="2378" y="652"/>
                </a:cubicBezTo>
                <a:cubicBezTo>
                  <a:pt x="2084" y="1289"/>
                  <a:pt x="2404" y="2124"/>
                  <a:pt x="3098" y="2511"/>
                </a:cubicBezTo>
                <a:lnTo>
                  <a:pt x="5766" y="3996"/>
                </a:lnTo>
                <a:lnTo>
                  <a:pt x="6845" y="1682"/>
                </a:lnTo>
                <a:cubicBezTo>
                  <a:pt x="6845" y="1682"/>
                  <a:pt x="4176" y="195"/>
                  <a:pt x="4176" y="195"/>
                </a:cubicBezTo>
                <a:close/>
                <a:moveTo>
                  <a:pt x="1907" y="5070"/>
                </a:moveTo>
                <a:cubicBezTo>
                  <a:pt x="1213" y="4686"/>
                  <a:pt x="406" y="4889"/>
                  <a:pt x="109" y="5527"/>
                </a:cubicBezTo>
                <a:cubicBezTo>
                  <a:pt x="-187" y="6163"/>
                  <a:pt x="136" y="7001"/>
                  <a:pt x="829" y="7386"/>
                </a:cubicBezTo>
                <a:lnTo>
                  <a:pt x="3495" y="8872"/>
                </a:lnTo>
                <a:lnTo>
                  <a:pt x="4574" y="6556"/>
                </a:lnTo>
                <a:cubicBezTo>
                  <a:pt x="4574" y="6556"/>
                  <a:pt x="1907" y="5070"/>
                  <a:pt x="1907" y="5070"/>
                </a:cubicBezTo>
                <a:close/>
              </a:path>
            </a:pathLst>
          </a:custGeom>
          <a:solidFill>
            <a:schemeClr val="bg1"/>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36" name="AutoShape 34"/>
          <p:cNvSpPr/>
          <p:nvPr/>
        </p:nvSpPr>
        <p:spPr bwMode="auto">
          <a:xfrm>
            <a:off x="10014382" y="3775037"/>
            <a:ext cx="248717" cy="323778"/>
          </a:xfrm>
          <a:custGeom>
            <a:avLst/>
            <a:gdLst>
              <a:gd name="T0" fmla="*/ 310356 w 20814"/>
              <a:gd name="T1" fmla="*/ 404018 h 21600"/>
              <a:gd name="T2" fmla="*/ 310356 w 20814"/>
              <a:gd name="T3" fmla="*/ 404018 h 21600"/>
              <a:gd name="T4" fmla="*/ 310356 w 20814"/>
              <a:gd name="T5" fmla="*/ 404018 h 21600"/>
              <a:gd name="T6" fmla="*/ 310356 w 20814"/>
              <a:gd name="T7" fmla="*/ 40401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14" h="21600">
                <a:moveTo>
                  <a:pt x="20814" y="11418"/>
                </a:moveTo>
                <a:cubicBezTo>
                  <a:pt x="20818" y="6383"/>
                  <a:pt x="16970" y="2035"/>
                  <a:pt x="11393" y="0"/>
                </a:cubicBezTo>
                <a:cubicBezTo>
                  <a:pt x="8588" y="2306"/>
                  <a:pt x="6772" y="5324"/>
                  <a:pt x="6444" y="8654"/>
                </a:cubicBezTo>
                <a:cubicBezTo>
                  <a:pt x="7997" y="9417"/>
                  <a:pt x="9391" y="10393"/>
                  <a:pt x="10552" y="11547"/>
                </a:cubicBezTo>
                <a:cubicBezTo>
                  <a:pt x="12426" y="13420"/>
                  <a:pt x="13535" y="15609"/>
                  <a:pt x="13801" y="17851"/>
                </a:cubicBezTo>
                <a:cubicBezTo>
                  <a:pt x="14408" y="12435"/>
                  <a:pt x="13588" y="6706"/>
                  <a:pt x="13588" y="6706"/>
                </a:cubicBezTo>
                <a:cubicBezTo>
                  <a:pt x="15090" y="13489"/>
                  <a:pt x="15676" y="17755"/>
                  <a:pt x="15833" y="20439"/>
                </a:cubicBezTo>
                <a:cubicBezTo>
                  <a:pt x="18901" y="18148"/>
                  <a:pt x="20810" y="14954"/>
                  <a:pt x="20814" y="11418"/>
                </a:cubicBezTo>
                <a:close/>
                <a:moveTo>
                  <a:pt x="1138" y="7601"/>
                </a:moveTo>
                <a:cubicBezTo>
                  <a:pt x="-781" y="10697"/>
                  <a:pt x="-301" y="14639"/>
                  <a:pt x="2791" y="17722"/>
                </a:cubicBezTo>
                <a:cubicBezTo>
                  <a:pt x="4963" y="19886"/>
                  <a:pt x="8007" y="21211"/>
                  <a:pt x="11156" y="21599"/>
                </a:cubicBezTo>
                <a:cubicBezTo>
                  <a:pt x="9600" y="19902"/>
                  <a:pt x="7312" y="17092"/>
                  <a:pt x="4004" y="12437"/>
                </a:cubicBezTo>
                <a:cubicBezTo>
                  <a:pt x="4004" y="12437"/>
                  <a:pt x="8306" y="17778"/>
                  <a:pt x="12842" y="20996"/>
                </a:cubicBezTo>
                <a:cubicBezTo>
                  <a:pt x="13624" y="17985"/>
                  <a:pt x="12700" y="14644"/>
                  <a:pt x="9951" y="11899"/>
                </a:cubicBezTo>
                <a:cubicBezTo>
                  <a:pt x="7640" y="9597"/>
                  <a:pt x="4465" y="8134"/>
                  <a:pt x="1138" y="7601"/>
                </a:cubicBezTo>
                <a:close/>
              </a:path>
            </a:pathLst>
          </a:custGeom>
          <a:solidFill>
            <a:schemeClr val="bg1"/>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37" name="AutoShape 35"/>
          <p:cNvSpPr/>
          <p:nvPr/>
        </p:nvSpPr>
        <p:spPr bwMode="auto">
          <a:xfrm>
            <a:off x="6656536" y="3879418"/>
            <a:ext cx="402655" cy="382935"/>
          </a:xfrm>
          <a:custGeom>
            <a:avLst/>
            <a:gdLst>
              <a:gd name="T0" fmla="*/ 502444 w 21600"/>
              <a:gd name="T1" fmla="*/ 477838 h 21600"/>
              <a:gd name="T2" fmla="*/ 502444 w 21600"/>
              <a:gd name="T3" fmla="*/ 477838 h 21600"/>
              <a:gd name="T4" fmla="*/ 502444 w 21600"/>
              <a:gd name="T5" fmla="*/ 477838 h 21600"/>
              <a:gd name="T6" fmla="*/ 502444 w 21600"/>
              <a:gd name="T7" fmla="*/ 4778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122" y="13771"/>
                </a:moveTo>
                <a:lnTo>
                  <a:pt x="17543" y="19386"/>
                </a:lnTo>
                <a:cubicBezTo>
                  <a:pt x="17504" y="19768"/>
                  <a:pt x="17183" y="20039"/>
                  <a:pt x="16821" y="20000"/>
                </a:cubicBezTo>
                <a:cubicBezTo>
                  <a:pt x="16781" y="19995"/>
                  <a:pt x="16740" y="19984"/>
                  <a:pt x="16702" y="19972"/>
                </a:cubicBezTo>
                <a:cubicBezTo>
                  <a:pt x="16687" y="19969"/>
                  <a:pt x="16674" y="19960"/>
                  <a:pt x="16661" y="19956"/>
                </a:cubicBezTo>
                <a:cubicBezTo>
                  <a:pt x="16639" y="19945"/>
                  <a:pt x="16614" y="19937"/>
                  <a:pt x="16592" y="19924"/>
                </a:cubicBezTo>
                <a:cubicBezTo>
                  <a:pt x="16573" y="19916"/>
                  <a:pt x="16559" y="19905"/>
                  <a:pt x="16546" y="19895"/>
                </a:cubicBezTo>
                <a:cubicBezTo>
                  <a:pt x="16529" y="19885"/>
                  <a:pt x="16511" y="19872"/>
                  <a:pt x="16498" y="19862"/>
                </a:cubicBezTo>
                <a:cubicBezTo>
                  <a:pt x="16480" y="19846"/>
                  <a:pt x="16463" y="19833"/>
                  <a:pt x="16449" y="19819"/>
                </a:cubicBezTo>
                <a:cubicBezTo>
                  <a:pt x="16437" y="19807"/>
                  <a:pt x="16427" y="19797"/>
                  <a:pt x="16417" y="19784"/>
                </a:cubicBezTo>
                <a:cubicBezTo>
                  <a:pt x="16399" y="19765"/>
                  <a:pt x="16382" y="19745"/>
                  <a:pt x="16369" y="19726"/>
                </a:cubicBezTo>
                <a:cubicBezTo>
                  <a:pt x="16365" y="19723"/>
                  <a:pt x="16363" y="19720"/>
                  <a:pt x="16361" y="19715"/>
                </a:cubicBezTo>
                <a:cubicBezTo>
                  <a:pt x="16303" y="19629"/>
                  <a:pt x="16264" y="19528"/>
                  <a:pt x="16244" y="19422"/>
                </a:cubicBezTo>
                <a:cubicBezTo>
                  <a:pt x="16238" y="19363"/>
                  <a:pt x="16233" y="19302"/>
                  <a:pt x="16240" y="19238"/>
                </a:cubicBezTo>
                <a:lnTo>
                  <a:pt x="16826" y="13568"/>
                </a:lnTo>
                <a:cubicBezTo>
                  <a:pt x="16826" y="13565"/>
                  <a:pt x="16826" y="13565"/>
                  <a:pt x="16826" y="13565"/>
                </a:cubicBezTo>
                <a:cubicBezTo>
                  <a:pt x="16831" y="13517"/>
                  <a:pt x="16840" y="13472"/>
                  <a:pt x="16855" y="13429"/>
                </a:cubicBezTo>
                <a:cubicBezTo>
                  <a:pt x="16855" y="13423"/>
                  <a:pt x="16858" y="13420"/>
                  <a:pt x="16860" y="13413"/>
                </a:cubicBezTo>
                <a:cubicBezTo>
                  <a:pt x="16874" y="13377"/>
                  <a:pt x="16887" y="13339"/>
                  <a:pt x="16905" y="13306"/>
                </a:cubicBezTo>
                <a:cubicBezTo>
                  <a:pt x="16911" y="13293"/>
                  <a:pt x="16921" y="13285"/>
                  <a:pt x="16928" y="13275"/>
                </a:cubicBezTo>
                <a:cubicBezTo>
                  <a:pt x="16945" y="13248"/>
                  <a:pt x="16958" y="13221"/>
                  <a:pt x="16977" y="13196"/>
                </a:cubicBezTo>
                <a:cubicBezTo>
                  <a:pt x="16987" y="13185"/>
                  <a:pt x="17001" y="13173"/>
                  <a:pt x="17012" y="13160"/>
                </a:cubicBezTo>
                <a:cubicBezTo>
                  <a:pt x="17030" y="13144"/>
                  <a:pt x="17048" y="13122"/>
                  <a:pt x="17068" y="13105"/>
                </a:cubicBezTo>
                <a:cubicBezTo>
                  <a:pt x="17082" y="13093"/>
                  <a:pt x="17099" y="13084"/>
                  <a:pt x="17113" y="13074"/>
                </a:cubicBezTo>
                <a:cubicBezTo>
                  <a:pt x="17132" y="13058"/>
                  <a:pt x="17152" y="13044"/>
                  <a:pt x="17172" y="13034"/>
                </a:cubicBezTo>
                <a:cubicBezTo>
                  <a:pt x="17189" y="13024"/>
                  <a:pt x="17206" y="13019"/>
                  <a:pt x="17223" y="13011"/>
                </a:cubicBezTo>
                <a:cubicBezTo>
                  <a:pt x="17245" y="13001"/>
                  <a:pt x="17266" y="12988"/>
                  <a:pt x="17290" y="12982"/>
                </a:cubicBezTo>
                <a:cubicBezTo>
                  <a:pt x="17306" y="12979"/>
                  <a:pt x="17321" y="12975"/>
                  <a:pt x="17337" y="12972"/>
                </a:cubicBezTo>
                <a:cubicBezTo>
                  <a:pt x="17360" y="12966"/>
                  <a:pt x="17390" y="12959"/>
                  <a:pt x="17417" y="12956"/>
                </a:cubicBezTo>
                <a:cubicBezTo>
                  <a:pt x="17458" y="12953"/>
                  <a:pt x="17504" y="12953"/>
                  <a:pt x="17547" y="12956"/>
                </a:cubicBezTo>
                <a:cubicBezTo>
                  <a:pt x="17591" y="12962"/>
                  <a:pt x="17630" y="12972"/>
                  <a:pt x="17666" y="12984"/>
                </a:cubicBezTo>
                <a:cubicBezTo>
                  <a:pt x="17677" y="12988"/>
                  <a:pt x="17686" y="12988"/>
                  <a:pt x="17695" y="12995"/>
                </a:cubicBezTo>
                <a:cubicBezTo>
                  <a:pt x="17699" y="12997"/>
                  <a:pt x="17706" y="12998"/>
                  <a:pt x="17708" y="13001"/>
                </a:cubicBezTo>
                <a:cubicBezTo>
                  <a:pt x="17730" y="13011"/>
                  <a:pt x="17753" y="13019"/>
                  <a:pt x="17775" y="13031"/>
                </a:cubicBezTo>
                <a:cubicBezTo>
                  <a:pt x="17785" y="13035"/>
                  <a:pt x="17793" y="13044"/>
                  <a:pt x="17804" y="13047"/>
                </a:cubicBezTo>
                <a:cubicBezTo>
                  <a:pt x="17811" y="13054"/>
                  <a:pt x="17818" y="13057"/>
                  <a:pt x="17826" y="13060"/>
                </a:cubicBezTo>
                <a:cubicBezTo>
                  <a:pt x="17839" y="13070"/>
                  <a:pt x="17852" y="13083"/>
                  <a:pt x="17866" y="13091"/>
                </a:cubicBezTo>
                <a:cubicBezTo>
                  <a:pt x="17877" y="13099"/>
                  <a:pt x="17885" y="13107"/>
                  <a:pt x="17897" y="13115"/>
                </a:cubicBezTo>
                <a:cubicBezTo>
                  <a:pt x="17906" y="13124"/>
                  <a:pt x="17914" y="13131"/>
                  <a:pt x="17923" y="13141"/>
                </a:cubicBezTo>
                <a:cubicBezTo>
                  <a:pt x="17926" y="13144"/>
                  <a:pt x="17928" y="13144"/>
                  <a:pt x="17930" y="13147"/>
                </a:cubicBezTo>
                <a:cubicBezTo>
                  <a:pt x="17944" y="13163"/>
                  <a:pt x="17960" y="13180"/>
                  <a:pt x="17973" y="13196"/>
                </a:cubicBezTo>
                <a:cubicBezTo>
                  <a:pt x="17980" y="13206"/>
                  <a:pt x="17986" y="13212"/>
                  <a:pt x="17990" y="13217"/>
                </a:cubicBezTo>
                <a:cubicBezTo>
                  <a:pt x="18008" y="13239"/>
                  <a:pt x="18022" y="13267"/>
                  <a:pt x="18034" y="13288"/>
                </a:cubicBezTo>
                <a:cubicBezTo>
                  <a:pt x="18040" y="13293"/>
                  <a:pt x="18043" y="13300"/>
                  <a:pt x="18044" y="13306"/>
                </a:cubicBezTo>
                <a:cubicBezTo>
                  <a:pt x="18058" y="13330"/>
                  <a:pt x="18074" y="13358"/>
                  <a:pt x="18082" y="13387"/>
                </a:cubicBezTo>
                <a:cubicBezTo>
                  <a:pt x="18084" y="13392"/>
                  <a:pt x="18088" y="13397"/>
                  <a:pt x="18088" y="13400"/>
                </a:cubicBezTo>
                <a:cubicBezTo>
                  <a:pt x="18098" y="13429"/>
                  <a:pt x="18107" y="13462"/>
                  <a:pt x="18115" y="13492"/>
                </a:cubicBezTo>
                <a:cubicBezTo>
                  <a:pt x="18118" y="13514"/>
                  <a:pt x="18124" y="13537"/>
                  <a:pt x="18127" y="13559"/>
                </a:cubicBezTo>
                <a:cubicBezTo>
                  <a:pt x="18132" y="13611"/>
                  <a:pt x="18136" y="13663"/>
                  <a:pt x="18129" y="13718"/>
                </a:cubicBezTo>
                <a:cubicBezTo>
                  <a:pt x="18129" y="13718"/>
                  <a:pt x="18122" y="13771"/>
                  <a:pt x="18122" y="13771"/>
                </a:cubicBezTo>
                <a:close/>
                <a:moveTo>
                  <a:pt x="14602" y="13805"/>
                </a:moveTo>
                <a:cubicBezTo>
                  <a:pt x="14602" y="13802"/>
                  <a:pt x="14602" y="13802"/>
                  <a:pt x="14602" y="13802"/>
                </a:cubicBezTo>
                <a:lnTo>
                  <a:pt x="14366" y="19373"/>
                </a:lnTo>
                <a:cubicBezTo>
                  <a:pt x="14349" y="19752"/>
                  <a:pt x="14043" y="20046"/>
                  <a:pt x="13680" y="20031"/>
                </a:cubicBezTo>
                <a:cubicBezTo>
                  <a:pt x="13635" y="20027"/>
                  <a:pt x="13594" y="20021"/>
                  <a:pt x="13554" y="20011"/>
                </a:cubicBezTo>
                <a:cubicBezTo>
                  <a:pt x="13539" y="20007"/>
                  <a:pt x="13522" y="20000"/>
                  <a:pt x="13506" y="19995"/>
                </a:cubicBezTo>
                <a:cubicBezTo>
                  <a:pt x="13484" y="19984"/>
                  <a:pt x="13462" y="19979"/>
                  <a:pt x="13439" y="19969"/>
                </a:cubicBezTo>
                <a:cubicBezTo>
                  <a:pt x="13422" y="19960"/>
                  <a:pt x="13402" y="19947"/>
                  <a:pt x="13384" y="19937"/>
                </a:cubicBezTo>
                <a:cubicBezTo>
                  <a:pt x="13369" y="19927"/>
                  <a:pt x="13352" y="19918"/>
                  <a:pt x="13338" y="19905"/>
                </a:cubicBezTo>
                <a:cubicBezTo>
                  <a:pt x="13317" y="19893"/>
                  <a:pt x="13298" y="19877"/>
                  <a:pt x="13281" y="19859"/>
                </a:cubicBezTo>
                <a:cubicBezTo>
                  <a:pt x="13271" y="19849"/>
                  <a:pt x="13259" y="19840"/>
                  <a:pt x="13248" y="19830"/>
                </a:cubicBezTo>
                <a:cubicBezTo>
                  <a:pt x="13231" y="19810"/>
                  <a:pt x="13211" y="19788"/>
                  <a:pt x="13194" y="19765"/>
                </a:cubicBezTo>
                <a:cubicBezTo>
                  <a:pt x="13188" y="19755"/>
                  <a:pt x="13183" y="19749"/>
                  <a:pt x="13176" y="19739"/>
                </a:cubicBezTo>
                <a:cubicBezTo>
                  <a:pt x="13159" y="19713"/>
                  <a:pt x="13144" y="19686"/>
                  <a:pt x="13128" y="19656"/>
                </a:cubicBezTo>
                <a:cubicBezTo>
                  <a:pt x="13124" y="19650"/>
                  <a:pt x="13121" y="19642"/>
                  <a:pt x="13120" y="19639"/>
                </a:cubicBezTo>
                <a:cubicBezTo>
                  <a:pt x="13106" y="19606"/>
                  <a:pt x="13094" y="19574"/>
                  <a:pt x="13083" y="19541"/>
                </a:cubicBezTo>
                <a:cubicBezTo>
                  <a:pt x="13082" y="19535"/>
                  <a:pt x="13082" y="19528"/>
                  <a:pt x="13080" y="19522"/>
                </a:cubicBezTo>
                <a:cubicBezTo>
                  <a:pt x="13071" y="19490"/>
                  <a:pt x="13063" y="19454"/>
                  <a:pt x="13060" y="19415"/>
                </a:cubicBezTo>
                <a:cubicBezTo>
                  <a:pt x="13056" y="19383"/>
                  <a:pt x="13050" y="19347"/>
                  <a:pt x="13054" y="19311"/>
                </a:cubicBezTo>
                <a:lnTo>
                  <a:pt x="13063" y="19096"/>
                </a:lnTo>
                <a:lnTo>
                  <a:pt x="13297" y="13613"/>
                </a:lnTo>
                <a:cubicBezTo>
                  <a:pt x="13298" y="13594"/>
                  <a:pt x="13302" y="13578"/>
                  <a:pt x="13304" y="13557"/>
                </a:cubicBezTo>
                <a:cubicBezTo>
                  <a:pt x="13307" y="13517"/>
                  <a:pt x="13315" y="13475"/>
                  <a:pt x="13328" y="13439"/>
                </a:cubicBezTo>
                <a:cubicBezTo>
                  <a:pt x="13328" y="13436"/>
                  <a:pt x="13329" y="13436"/>
                  <a:pt x="13329" y="13433"/>
                </a:cubicBezTo>
                <a:cubicBezTo>
                  <a:pt x="13343" y="13394"/>
                  <a:pt x="13355" y="13355"/>
                  <a:pt x="13375" y="13319"/>
                </a:cubicBezTo>
                <a:cubicBezTo>
                  <a:pt x="13375" y="13316"/>
                  <a:pt x="13378" y="13314"/>
                  <a:pt x="13378" y="13314"/>
                </a:cubicBezTo>
                <a:cubicBezTo>
                  <a:pt x="13396" y="13280"/>
                  <a:pt x="13417" y="13245"/>
                  <a:pt x="13441" y="13215"/>
                </a:cubicBezTo>
                <a:cubicBezTo>
                  <a:pt x="13445" y="13209"/>
                  <a:pt x="13448" y="13206"/>
                  <a:pt x="13452" y="13202"/>
                </a:cubicBezTo>
                <a:cubicBezTo>
                  <a:pt x="13473" y="13173"/>
                  <a:pt x="13498" y="13147"/>
                  <a:pt x="13522" y="13124"/>
                </a:cubicBezTo>
                <a:cubicBezTo>
                  <a:pt x="13530" y="13115"/>
                  <a:pt x="13541" y="13111"/>
                  <a:pt x="13546" y="13102"/>
                </a:cubicBezTo>
                <a:cubicBezTo>
                  <a:pt x="13570" y="13084"/>
                  <a:pt x="13594" y="13067"/>
                  <a:pt x="13620" y="13050"/>
                </a:cubicBezTo>
                <a:cubicBezTo>
                  <a:pt x="13633" y="13041"/>
                  <a:pt x="13650" y="13034"/>
                  <a:pt x="13666" y="13026"/>
                </a:cubicBezTo>
                <a:cubicBezTo>
                  <a:pt x="13685" y="13015"/>
                  <a:pt x="13707" y="13001"/>
                  <a:pt x="13730" y="12995"/>
                </a:cubicBezTo>
                <a:cubicBezTo>
                  <a:pt x="13754" y="12987"/>
                  <a:pt x="13780" y="12979"/>
                  <a:pt x="13804" y="12972"/>
                </a:cubicBezTo>
                <a:cubicBezTo>
                  <a:pt x="13819" y="12972"/>
                  <a:pt x="13834" y="12964"/>
                  <a:pt x="13850" y="12962"/>
                </a:cubicBezTo>
                <a:cubicBezTo>
                  <a:pt x="13891" y="12956"/>
                  <a:pt x="13936" y="12953"/>
                  <a:pt x="13979" y="12956"/>
                </a:cubicBezTo>
                <a:cubicBezTo>
                  <a:pt x="14022" y="12956"/>
                  <a:pt x="14063" y="12962"/>
                  <a:pt x="14103" y="12972"/>
                </a:cubicBezTo>
                <a:cubicBezTo>
                  <a:pt x="14113" y="12975"/>
                  <a:pt x="14123" y="12979"/>
                  <a:pt x="14132" y="12982"/>
                </a:cubicBezTo>
                <a:cubicBezTo>
                  <a:pt x="14139" y="12984"/>
                  <a:pt x="14144" y="12988"/>
                  <a:pt x="14150" y="12988"/>
                </a:cubicBezTo>
                <a:cubicBezTo>
                  <a:pt x="14173" y="12997"/>
                  <a:pt x="14196" y="13005"/>
                  <a:pt x="14218" y="13015"/>
                </a:cubicBezTo>
                <a:cubicBezTo>
                  <a:pt x="14226" y="13019"/>
                  <a:pt x="14234" y="13024"/>
                  <a:pt x="14239" y="13028"/>
                </a:cubicBezTo>
                <a:cubicBezTo>
                  <a:pt x="14253" y="13034"/>
                  <a:pt x="14261" y="13037"/>
                  <a:pt x="14273" y="13044"/>
                </a:cubicBezTo>
                <a:cubicBezTo>
                  <a:pt x="14287" y="13055"/>
                  <a:pt x="14306" y="13063"/>
                  <a:pt x="14323" y="13076"/>
                </a:cubicBezTo>
                <a:cubicBezTo>
                  <a:pt x="14327" y="13080"/>
                  <a:pt x="14330" y="13083"/>
                  <a:pt x="14333" y="13086"/>
                </a:cubicBezTo>
                <a:cubicBezTo>
                  <a:pt x="14349" y="13097"/>
                  <a:pt x="14362" y="13109"/>
                  <a:pt x="14374" y="13122"/>
                </a:cubicBezTo>
                <a:cubicBezTo>
                  <a:pt x="14388" y="13131"/>
                  <a:pt x="14398" y="13144"/>
                  <a:pt x="14412" y="13154"/>
                </a:cubicBezTo>
                <a:cubicBezTo>
                  <a:pt x="14414" y="13154"/>
                  <a:pt x="14414" y="13157"/>
                  <a:pt x="14414" y="13160"/>
                </a:cubicBezTo>
                <a:cubicBezTo>
                  <a:pt x="14431" y="13178"/>
                  <a:pt x="14447" y="13193"/>
                  <a:pt x="14461" y="13215"/>
                </a:cubicBezTo>
                <a:cubicBezTo>
                  <a:pt x="14469" y="13225"/>
                  <a:pt x="14478" y="13235"/>
                  <a:pt x="14484" y="13245"/>
                </a:cubicBezTo>
                <a:cubicBezTo>
                  <a:pt x="14501" y="13271"/>
                  <a:pt x="14514" y="13295"/>
                  <a:pt x="14529" y="13322"/>
                </a:cubicBezTo>
                <a:cubicBezTo>
                  <a:pt x="14532" y="13330"/>
                  <a:pt x="14536" y="13339"/>
                  <a:pt x="14542" y="13348"/>
                </a:cubicBezTo>
                <a:cubicBezTo>
                  <a:pt x="14553" y="13377"/>
                  <a:pt x="14567" y="13408"/>
                  <a:pt x="14575" y="13439"/>
                </a:cubicBezTo>
                <a:cubicBezTo>
                  <a:pt x="14579" y="13444"/>
                  <a:pt x="14579" y="13449"/>
                  <a:pt x="14581" y="13455"/>
                </a:cubicBezTo>
                <a:cubicBezTo>
                  <a:pt x="14589" y="13492"/>
                  <a:pt x="14596" y="13527"/>
                  <a:pt x="14602" y="13565"/>
                </a:cubicBezTo>
                <a:cubicBezTo>
                  <a:pt x="14605" y="13601"/>
                  <a:pt x="14608" y="13637"/>
                  <a:pt x="14608" y="13674"/>
                </a:cubicBezTo>
                <a:cubicBezTo>
                  <a:pt x="14608" y="13674"/>
                  <a:pt x="14602" y="13805"/>
                  <a:pt x="14602" y="13805"/>
                </a:cubicBezTo>
                <a:close/>
                <a:moveTo>
                  <a:pt x="11426" y="19347"/>
                </a:moveTo>
                <a:cubicBezTo>
                  <a:pt x="11426" y="19728"/>
                  <a:pt x="11130" y="20037"/>
                  <a:pt x="10770" y="20037"/>
                </a:cubicBezTo>
                <a:cubicBezTo>
                  <a:pt x="10405" y="20037"/>
                  <a:pt x="10113" y="19728"/>
                  <a:pt x="10113" y="19347"/>
                </a:cubicBezTo>
                <a:lnTo>
                  <a:pt x="10113" y="13644"/>
                </a:lnTo>
                <a:cubicBezTo>
                  <a:pt x="10113" y="13614"/>
                  <a:pt x="10118" y="13588"/>
                  <a:pt x="10122" y="13561"/>
                </a:cubicBezTo>
                <a:cubicBezTo>
                  <a:pt x="10125" y="13520"/>
                  <a:pt x="10134" y="13481"/>
                  <a:pt x="10142" y="13444"/>
                </a:cubicBezTo>
                <a:cubicBezTo>
                  <a:pt x="10144" y="13442"/>
                  <a:pt x="10144" y="13439"/>
                  <a:pt x="10144" y="13436"/>
                </a:cubicBezTo>
                <a:cubicBezTo>
                  <a:pt x="10158" y="13397"/>
                  <a:pt x="10172" y="13361"/>
                  <a:pt x="10189" y="13329"/>
                </a:cubicBezTo>
                <a:cubicBezTo>
                  <a:pt x="10189" y="13326"/>
                  <a:pt x="10190" y="13322"/>
                  <a:pt x="10192" y="13319"/>
                </a:cubicBezTo>
                <a:cubicBezTo>
                  <a:pt x="10211" y="13287"/>
                  <a:pt x="10228" y="13256"/>
                  <a:pt x="10251" y="13225"/>
                </a:cubicBezTo>
                <a:cubicBezTo>
                  <a:pt x="10254" y="13221"/>
                  <a:pt x="10259" y="13215"/>
                  <a:pt x="10262" y="13212"/>
                </a:cubicBezTo>
                <a:cubicBezTo>
                  <a:pt x="10282" y="13185"/>
                  <a:pt x="10304" y="13160"/>
                  <a:pt x="10326" y="13137"/>
                </a:cubicBezTo>
                <a:cubicBezTo>
                  <a:pt x="10335" y="13131"/>
                  <a:pt x="10343" y="13122"/>
                  <a:pt x="10352" y="13115"/>
                </a:cubicBezTo>
                <a:cubicBezTo>
                  <a:pt x="10374" y="13094"/>
                  <a:pt x="10393" y="13080"/>
                  <a:pt x="10417" y="13060"/>
                </a:cubicBezTo>
                <a:cubicBezTo>
                  <a:pt x="10431" y="13054"/>
                  <a:pt x="10446" y="13044"/>
                  <a:pt x="10463" y="13035"/>
                </a:cubicBezTo>
                <a:cubicBezTo>
                  <a:pt x="10484" y="13026"/>
                  <a:pt x="10501" y="13011"/>
                  <a:pt x="10524" y="13005"/>
                </a:cubicBezTo>
                <a:cubicBezTo>
                  <a:pt x="10544" y="12997"/>
                  <a:pt x="10568" y="12988"/>
                  <a:pt x="10593" y="12982"/>
                </a:cubicBezTo>
                <a:cubicBezTo>
                  <a:pt x="10610" y="12979"/>
                  <a:pt x="10624" y="12972"/>
                  <a:pt x="10640" y="12966"/>
                </a:cubicBezTo>
                <a:cubicBezTo>
                  <a:pt x="10682" y="12959"/>
                  <a:pt x="10725" y="12953"/>
                  <a:pt x="10770" y="12953"/>
                </a:cubicBezTo>
                <a:cubicBezTo>
                  <a:pt x="10811" y="12953"/>
                  <a:pt x="10855" y="12959"/>
                  <a:pt x="10896" y="12966"/>
                </a:cubicBezTo>
                <a:cubicBezTo>
                  <a:pt x="10914" y="12972"/>
                  <a:pt x="10929" y="12979"/>
                  <a:pt x="10947" y="12982"/>
                </a:cubicBezTo>
                <a:cubicBezTo>
                  <a:pt x="10969" y="12988"/>
                  <a:pt x="10992" y="12997"/>
                  <a:pt x="11014" y="13005"/>
                </a:cubicBezTo>
                <a:cubicBezTo>
                  <a:pt x="11034" y="13011"/>
                  <a:pt x="11056" y="13028"/>
                  <a:pt x="11077" y="13037"/>
                </a:cubicBezTo>
                <a:cubicBezTo>
                  <a:pt x="11091" y="13047"/>
                  <a:pt x="11105" y="13054"/>
                  <a:pt x="11119" y="13060"/>
                </a:cubicBezTo>
                <a:cubicBezTo>
                  <a:pt x="11144" y="13080"/>
                  <a:pt x="11167" y="13099"/>
                  <a:pt x="11189" y="13118"/>
                </a:cubicBezTo>
                <a:cubicBezTo>
                  <a:pt x="11194" y="13124"/>
                  <a:pt x="11203" y="13131"/>
                  <a:pt x="11210" y="13134"/>
                </a:cubicBezTo>
                <a:cubicBezTo>
                  <a:pt x="11234" y="13160"/>
                  <a:pt x="11258" y="13186"/>
                  <a:pt x="11280" y="13215"/>
                </a:cubicBezTo>
                <a:cubicBezTo>
                  <a:pt x="11280" y="13215"/>
                  <a:pt x="11284" y="13221"/>
                  <a:pt x="11287" y="13222"/>
                </a:cubicBezTo>
                <a:cubicBezTo>
                  <a:pt x="11356" y="13322"/>
                  <a:pt x="11402" y="13439"/>
                  <a:pt x="11418" y="13565"/>
                </a:cubicBezTo>
                <a:cubicBezTo>
                  <a:pt x="11419" y="13591"/>
                  <a:pt x="11426" y="13617"/>
                  <a:pt x="11426" y="13644"/>
                </a:cubicBezTo>
                <a:cubicBezTo>
                  <a:pt x="11426" y="13644"/>
                  <a:pt x="11426" y="19347"/>
                  <a:pt x="11426" y="19347"/>
                </a:cubicBezTo>
                <a:close/>
                <a:moveTo>
                  <a:pt x="8478" y="19415"/>
                </a:moveTo>
                <a:lnTo>
                  <a:pt x="8478" y="19414"/>
                </a:lnTo>
                <a:cubicBezTo>
                  <a:pt x="8475" y="19454"/>
                  <a:pt x="8468" y="19493"/>
                  <a:pt x="8456" y="19532"/>
                </a:cubicBezTo>
                <a:lnTo>
                  <a:pt x="8456" y="19535"/>
                </a:lnTo>
                <a:cubicBezTo>
                  <a:pt x="8445" y="19570"/>
                  <a:pt x="8432" y="19606"/>
                  <a:pt x="8416" y="19639"/>
                </a:cubicBezTo>
                <a:cubicBezTo>
                  <a:pt x="8415" y="19645"/>
                  <a:pt x="8411" y="19650"/>
                  <a:pt x="8409" y="19655"/>
                </a:cubicBezTo>
                <a:cubicBezTo>
                  <a:pt x="8398" y="19684"/>
                  <a:pt x="8377" y="19713"/>
                  <a:pt x="8363" y="19739"/>
                </a:cubicBezTo>
                <a:cubicBezTo>
                  <a:pt x="8355" y="19749"/>
                  <a:pt x="8349" y="19755"/>
                  <a:pt x="8342" y="19765"/>
                </a:cubicBezTo>
                <a:cubicBezTo>
                  <a:pt x="8327" y="19788"/>
                  <a:pt x="8306" y="19810"/>
                  <a:pt x="8288" y="19830"/>
                </a:cubicBezTo>
                <a:cubicBezTo>
                  <a:pt x="8278" y="19840"/>
                  <a:pt x="8267" y="19849"/>
                  <a:pt x="8256" y="19859"/>
                </a:cubicBezTo>
                <a:cubicBezTo>
                  <a:pt x="8237" y="19877"/>
                  <a:pt x="8222" y="19893"/>
                  <a:pt x="8200" y="19905"/>
                </a:cubicBezTo>
                <a:cubicBezTo>
                  <a:pt x="8186" y="19918"/>
                  <a:pt x="8167" y="19927"/>
                  <a:pt x="8151" y="19937"/>
                </a:cubicBezTo>
                <a:cubicBezTo>
                  <a:pt x="8134" y="19949"/>
                  <a:pt x="8115" y="19960"/>
                  <a:pt x="8097" y="19969"/>
                </a:cubicBezTo>
                <a:cubicBezTo>
                  <a:pt x="8076" y="19979"/>
                  <a:pt x="8052" y="19987"/>
                  <a:pt x="8028" y="19995"/>
                </a:cubicBezTo>
                <a:cubicBezTo>
                  <a:pt x="8014" y="20000"/>
                  <a:pt x="7999" y="20007"/>
                  <a:pt x="7981" y="20011"/>
                </a:cubicBezTo>
                <a:cubicBezTo>
                  <a:pt x="7942" y="20021"/>
                  <a:pt x="7900" y="20027"/>
                  <a:pt x="7858" y="20031"/>
                </a:cubicBezTo>
                <a:cubicBezTo>
                  <a:pt x="7495" y="20046"/>
                  <a:pt x="7189" y="19752"/>
                  <a:pt x="7173" y="19373"/>
                </a:cubicBezTo>
                <a:lnTo>
                  <a:pt x="6936" y="13802"/>
                </a:lnTo>
                <a:lnTo>
                  <a:pt x="6931" y="13674"/>
                </a:lnTo>
                <a:cubicBezTo>
                  <a:pt x="6931" y="13637"/>
                  <a:pt x="6933" y="13601"/>
                  <a:pt x="6936" y="13562"/>
                </a:cubicBezTo>
                <a:cubicBezTo>
                  <a:pt x="6940" y="13527"/>
                  <a:pt x="6948" y="13492"/>
                  <a:pt x="6957" y="13459"/>
                </a:cubicBezTo>
                <a:cubicBezTo>
                  <a:pt x="6958" y="13452"/>
                  <a:pt x="6961" y="13447"/>
                  <a:pt x="6962" y="13439"/>
                </a:cubicBezTo>
                <a:cubicBezTo>
                  <a:pt x="6971" y="13407"/>
                  <a:pt x="6984" y="13377"/>
                  <a:pt x="6996" y="13348"/>
                </a:cubicBezTo>
                <a:cubicBezTo>
                  <a:pt x="7001" y="13339"/>
                  <a:pt x="7003" y="13330"/>
                  <a:pt x="7008" y="13322"/>
                </a:cubicBezTo>
                <a:cubicBezTo>
                  <a:pt x="7024" y="13295"/>
                  <a:pt x="7038" y="13271"/>
                  <a:pt x="7055" y="13245"/>
                </a:cubicBezTo>
                <a:cubicBezTo>
                  <a:pt x="7060" y="13235"/>
                  <a:pt x="7068" y="13225"/>
                  <a:pt x="7075" y="13215"/>
                </a:cubicBezTo>
                <a:cubicBezTo>
                  <a:pt x="7089" y="13193"/>
                  <a:pt x="7106" y="13176"/>
                  <a:pt x="7124" y="13157"/>
                </a:cubicBezTo>
                <a:cubicBezTo>
                  <a:pt x="7124" y="13157"/>
                  <a:pt x="7125" y="13154"/>
                  <a:pt x="7127" y="13154"/>
                </a:cubicBezTo>
                <a:cubicBezTo>
                  <a:pt x="7137" y="13144"/>
                  <a:pt x="7149" y="13131"/>
                  <a:pt x="7161" y="13122"/>
                </a:cubicBezTo>
                <a:cubicBezTo>
                  <a:pt x="7175" y="13109"/>
                  <a:pt x="7189" y="13097"/>
                  <a:pt x="7206" y="13086"/>
                </a:cubicBezTo>
                <a:cubicBezTo>
                  <a:pt x="7209" y="13083"/>
                  <a:pt x="7213" y="13080"/>
                  <a:pt x="7216" y="13076"/>
                </a:cubicBezTo>
                <a:cubicBezTo>
                  <a:pt x="7232" y="13063"/>
                  <a:pt x="7249" y="13055"/>
                  <a:pt x="7265" y="13044"/>
                </a:cubicBezTo>
                <a:cubicBezTo>
                  <a:pt x="7275" y="13037"/>
                  <a:pt x="7287" y="13034"/>
                  <a:pt x="7296" y="13028"/>
                </a:cubicBezTo>
                <a:cubicBezTo>
                  <a:pt x="7304" y="13024"/>
                  <a:pt x="7313" y="13019"/>
                  <a:pt x="7321" y="13015"/>
                </a:cubicBezTo>
                <a:cubicBezTo>
                  <a:pt x="7342" y="13005"/>
                  <a:pt x="7364" y="12997"/>
                  <a:pt x="7386" y="12988"/>
                </a:cubicBezTo>
                <a:cubicBezTo>
                  <a:pt x="7392" y="12988"/>
                  <a:pt x="7400" y="12984"/>
                  <a:pt x="7403" y="12982"/>
                </a:cubicBezTo>
                <a:cubicBezTo>
                  <a:pt x="7416" y="12979"/>
                  <a:pt x="7424" y="12975"/>
                  <a:pt x="7433" y="12972"/>
                </a:cubicBezTo>
                <a:cubicBezTo>
                  <a:pt x="7474" y="12962"/>
                  <a:pt x="7515" y="12956"/>
                  <a:pt x="7557" y="12956"/>
                </a:cubicBezTo>
                <a:cubicBezTo>
                  <a:pt x="7601" y="12953"/>
                  <a:pt x="7644" y="12956"/>
                  <a:pt x="7685" y="12962"/>
                </a:cubicBezTo>
                <a:cubicBezTo>
                  <a:pt x="7703" y="12964"/>
                  <a:pt x="7720" y="12972"/>
                  <a:pt x="7737" y="12975"/>
                </a:cubicBezTo>
                <a:cubicBezTo>
                  <a:pt x="7759" y="12982"/>
                  <a:pt x="7784" y="12987"/>
                  <a:pt x="7808" y="12995"/>
                </a:cubicBezTo>
                <a:cubicBezTo>
                  <a:pt x="7830" y="13005"/>
                  <a:pt x="7854" y="13015"/>
                  <a:pt x="7876" y="13028"/>
                </a:cubicBezTo>
                <a:cubicBezTo>
                  <a:pt x="7889" y="13035"/>
                  <a:pt x="7906" y="13044"/>
                  <a:pt x="7918" y="13050"/>
                </a:cubicBezTo>
                <a:cubicBezTo>
                  <a:pt x="7945" y="13067"/>
                  <a:pt x="7970" y="13086"/>
                  <a:pt x="7996" y="13109"/>
                </a:cubicBezTo>
                <a:cubicBezTo>
                  <a:pt x="8003" y="13113"/>
                  <a:pt x="8007" y="13118"/>
                  <a:pt x="8014" y="13122"/>
                </a:cubicBezTo>
                <a:cubicBezTo>
                  <a:pt x="8043" y="13147"/>
                  <a:pt x="8069" y="13178"/>
                  <a:pt x="8093" y="13209"/>
                </a:cubicBezTo>
                <a:lnTo>
                  <a:pt x="8093" y="13212"/>
                </a:lnTo>
                <a:cubicBezTo>
                  <a:pt x="8169" y="13310"/>
                  <a:pt x="8222" y="13431"/>
                  <a:pt x="8234" y="13565"/>
                </a:cubicBezTo>
                <a:cubicBezTo>
                  <a:pt x="8237" y="13581"/>
                  <a:pt x="8241" y="13598"/>
                  <a:pt x="8241" y="13613"/>
                </a:cubicBezTo>
                <a:lnTo>
                  <a:pt x="8483" y="19311"/>
                </a:lnTo>
                <a:cubicBezTo>
                  <a:pt x="8485" y="19347"/>
                  <a:pt x="8482" y="19383"/>
                  <a:pt x="8478" y="19415"/>
                </a:cubicBezTo>
                <a:close/>
                <a:moveTo>
                  <a:pt x="5291" y="19415"/>
                </a:moveTo>
                <a:cubicBezTo>
                  <a:pt x="5277" y="19522"/>
                  <a:pt x="5236" y="19620"/>
                  <a:pt x="5179" y="19708"/>
                </a:cubicBezTo>
                <a:cubicBezTo>
                  <a:pt x="5178" y="19713"/>
                  <a:pt x="5172" y="19720"/>
                  <a:pt x="5169" y="19726"/>
                </a:cubicBezTo>
                <a:cubicBezTo>
                  <a:pt x="5155" y="19745"/>
                  <a:pt x="5138" y="19765"/>
                  <a:pt x="5123" y="19781"/>
                </a:cubicBezTo>
                <a:cubicBezTo>
                  <a:pt x="5112" y="19794"/>
                  <a:pt x="5100" y="19807"/>
                  <a:pt x="5088" y="19819"/>
                </a:cubicBezTo>
                <a:cubicBezTo>
                  <a:pt x="5074" y="19833"/>
                  <a:pt x="5059" y="19846"/>
                  <a:pt x="5042" y="19859"/>
                </a:cubicBezTo>
                <a:cubicBezTo>
                  <a:pt x="5027" y="19872"/>
                  <a:pt x="5010" y="19885"/>
                  <a:pt x="4992" y="19895"/>
                </a:cubicBezTo>
                <a:cubicBezTo>
                  <a:pt x="4976" y="19905"/>
                  <a:pt x="4963" y="19916"/>
                  <a:pt x="4947" y="19924"/>
                </a:cubicBezTo>
                <a:cubicBezTo>
                  <a:pt x="4925" y="19937"/>
                  <a:pt x="4901" y="19945"/>
                  <a:pt x="4876" y="19956"/>
                </a:cubicBezTo>
                <a:cubicBezTo>
                  <a:pt x="4865" y="19960"/>
                  <a:pt x="4851" y="19969"/>
                  <a:pt x="4837" y="19972"/>
                </a:cubicBezTo>
                <a:cubicBezTo>
                  <a:pt x="4798" y="19984"/>
                  <a:pt x="4760" y="19995"/>
                  <a:pt x="4715" y="20000"/>
                </a:cubicBezTo>
                <a:cubicBezTo>
                  <a:pt x="4357" y="20039"/>
                  <a:pt x="4032" y="19768"/>
                  <a:pt x="3994" y="19386"/>
                </a:cubicBezTo>
                <a:lnTo>
                  <a:pt x="3414" y="13771"/>
                </a:lnTo>
                <a:lnTo>
                  <a:pt x="3409" y="13718"/>
                </a:lnTo>
                <a:cubicBezTo>
                  <a:pt x="3404" y="13666"/>
                  <a:pt x="3404" y="13614"/>
                  <a:pt x="3411" y="13565"/>
                </a:cubicBezTo>
                <a:cubicBezTo>
                  <a:pt x="3412" y="13539"/>
                  <a:pt x="3419" y="13517"/>
                  <a:pt x="3424" y="13492"/>
                </a:cubicBezTo>
                <a:cubicBezTo>
                  <a:pt x="3429" y="13462"/>
                  <a:pt x="3438" y="13429"/>
                  <a:pt x="3450" y="13397"/>
                </a:cubicBezTo>
                <a:cubicBezTo>
                  <a:pt x="3451" y="13397"/>
                  <a:pt x="3451" y="13392"/>
                  <a:pt x="3453" y="13389"/>
                </a:cubicBezTo>
                <a:cubicBezTo>
                  <a:pt x="3467" y="13361"/>
                  <a:pt x="3478" y="13330"/>
                  <a:pt x="3493" y="13306"/>
                </a:cubicBezTo>
                <a:cubicBezTo>
                  <a:pt x="3495" y="13300"/>
                  <a:pt x="3498" y="13293"/>
                  <a:pt x="3502" y="13288"/>
                </a:cubicBezTo>
                <a:cubicBezTo>
                  <a:pt x="3513" y="13267"/>
                  <a:pt x="3532" y="13239"/>
                  <a:pt x="3548" y="13217"/>
                </a:cubicBezTo>
                <a:cubicBezTo>
                  <a:pt x="3552" y="13212"/>
                  <a:pt x="3556" y="13206"/>
                  <a:pt x="3563" y="13196"/>
                </a:cubicBezTo>
                <a:cubicBezTo>
                  <a:pt x="3577" y="13183"/>
                  <a:pt x="3589" y="13167"/>
                  <a:pt x="3603" y="13150"/>
                </a:cubicBezTo>
                <a:cubicBezTo>
                  <a:pt x="3608" y="13147"/>
                  <a:pt x="3612" y="13144"/>
                  <a:pt x="3616" y="13137"/>
                </a:cubicBezTo>
                <a:cubicBezTo>
                  <a:pt x="3626" y="13131"/>
                  <a:pt x="3632" y="13124"/>
                  <a:pt x="3641" y="13115"/>
                </a:cubicBezTo>
                <a:cubicBezTo>
                  <a:pt x="3650" y="13107"/>
                  <a:pt x="3661" y="13100"/>
                  <a:pt x="3670" y="13093"/>
                </a:cubicBezTo>
                <a:cubicBezTo>
                  <a:pt x="3686" y="13083"/>
                  <a:pt x="3697" y="13070"/>
                  <a:pt x="3715" y="13060"/>
                </a:cubicBezTo>
                <a:cubicBezTo>
                  <a:pt x="3720" y="13055"/>
                  <a:pt x="3728" y="13054"/>
                  <a:pt x="3737" y="13047"/>
                </a:cubicBezTo>
                <a:cubicBezTo>
                  <a:pt x="3744" y="13044"/>
                  <a:pt x="3754" y="13035"/>
                  <a:pt x="3764" y="13031"/>
                </a:cubicBezTo>
                <a:cubicBezTo>
                  <a:pt x="3783" y="13019"/>
                  <a:pt x="3806" y="13011"/>
                  <a:pt x="3827" y="13001"/>
                </a:cubicBezTo>
                <a:cubicBezTo>
                  <a:pt x="3833" y="12998"/>
                  <a:pt x="3838" y="12997"/>
                  <a:pt x="3844" y="12995"/>
                </a:cubicBezTo>
                <a:cubicBezTo>
                  <a:pt x="3854" y="12988"/>
                  <a:pt x="3863" y="12988"/>
                  <a:pt x="3869" y="12984"/>
                </a:cubicBezTo>
                <a:cubicBezTo>
                  <a:pt x="3909" y="12972"/>
                  <a:pt x="3950" y="12962"/>
                  <a:pt x="3990" y="12956"/>
                </a:cubicBezTo>
                <a:cubicBezTo>
                  <a:pt x="4035" y="12953"/>
                  <a:pt x="4079" y="12953"/>
                  <a:pt x="4122" y="12956"/>
                </a:cubicBezTo>
                <a:cubicBezTo>
                  <a:pt x="4149" y="12959"/>
                  <a:pt x="4175" y="12966"/>
                  <a:pt x="4201" y="12972"/>
                </a:cubicBezTo>
                <a:cubicBezTo>
                  <a:pt x="4216" y="12975"/>
                  <a:pt x="4232" y="12979"/>
                  <a:pt x="4248" y="12982"/>
                </a:cubicBezTo>
                <a:cubicBezTo>
                  <a:pt x="4273" y="12988"/>
                  <a:pt x="4293" y="13001"/>
                  <a:pt x="4316" y="13011"/>
                </a:cubicBezTo>
                <a:cubicBezTo>
                  <a:pt x="4332" y="13019"/>
                  <a:pt x="4350" y="13024"/>
                  <a:pt x="4363" y="13034"/>
                </a:cubicBezTo>
                <a:cubicBezTo>
                  <a:pt x="4385" y="13044"/>
                  <a:pt x="4404" y="13058"/>
                  <a:pt x="4424" y="13074"/>
                </a:cubicBezTo>
                <a:cubicBezTo>
                  <a:pt x="4440" y="13084"/>
                  <a:pt x="4456" y="13093"/>
                  <a:pt x="4469" y="13105"/>
                </a:cubicBezTo>
                <a:cubicBezTo>
                  <a:pt x="4490" y="13122"/>
                  <a:pt x="4505" y="13144"/>
                  <a:pt x="4526" y="13160"/>
                </a:cubicBezTo>
                <a:cubicBezTo>
                  <a:pt x="4536" y="13173"/>
                  <a:pt x="4548" y="13185"/>
                  <a:pt x="4561" y="13196"/>
                </a:cubicBezTo>
                <a:cubicBezTo>
                  <a:pt x="4579" y="13221"/>
                  <a:pt x="4595" y="13248"/>
                  <a:pt x="4610" y="13275"/>
                </a:cubicBezTo>
                <a:cubicBezTo>
                  <a:pt x="4617" y="13285"/>
                  <a:pt x="4624" y="13293"/>
                  <a:pt x="4632" y="13306"/>
                </a:cubicBezTo>
                <a:cubicBezTo>
                  <a:pt x="4649" y="13339"/>
                  <a:pt x="4665" y="13377"/>
                  <a:pt x="4675" y="13413"/>
                </a:cubicBezTo>
                <a:cubicBezTo>
                  <a:pt x="4678" y="13420"/>
                  <a:pt x="4682" y="13423"/>
                  <a:pt x="4684" y="13429"/>
                </a:cubicBezTo>
                <a:cubicBezTo>
                  <a:pt x="4696" y="13472"/>
                  <a:pt x="4706" y="13517"/>
                  <a:pt x="4712" y="13565"/>
                </a:cubicBezTo>
                <a:cubicBezTo>
                  <a:pt x="4712" y="13565"/>
                  <a:pt x="4712" y="13565"/>
                  <a:pt x="4712" y="13568"/>
                </a:cubicBezTo>
                <a:lnTo>
                  <a:pt x="5282" y="19100"/>
                </a:lnTo>
                <a:lnTo>
                  <a:pt x="5299" y="19238"/>
                </a:lnTo>
                <a:cubicBezTo>
                  <a:pt x="5305" y="19299"/>
                  <a:pt x="5302" y="19358"/>
                  <a:pt x="5291" y="19415"/>
                </a:cubicBezTo>
                <a:close/>
                <a:moveTo>
                  <a:pt x="10173" y="1727"/>
                </a:moveTo>
                <a:cubicBezTo>
                  <a:pt x="10527" y="1707"/>
                  <a:pt x="10818" y="1454"/>
                  <a:pt x="10914" y="1111"/>
                </a:cubicBezTo>
                <a:cubicBezTo>
                  <a:pt x="11009" y="1447"/>
                  <a:pt x="11291" y="1694"/>
                  <a:pt x="11630" y="1727"/>
                </a:cubicBezTo>
                <a:lnTo>
                  <a:pt x="17936" y="9677"/>
                </a:lnTo>
                <a:lnTo>
                  <a:pt x="3869" y="9677"/>
                </a:lnTo>
                <a:cubicBezTo>
                  <a:pt x="3869" y="9677"/>
                  <a:pt x="10173" y="1727"/>
                  <a:pt x="10173" y="1727"/>
                </a:cubicBezTo>
                <a:close/>
                <a:moveTo>
                  <a:pt x="20112" y="9677"/>
                </a:moveTo>
                <a:lnTo>
                  <a:pt x="19435" y="9677"/>
                </a:lnTo>
                <a:lnTo>
                  <a:pt x="12523" y="964"/>
                </a:lnTo>
                <a:cubicBezTo>
                  <a:pt x="12527" y="929"/>
                  <a:pt x="12527" y="899"/>
                  <a:pt x="12527" y="865"/>
                </a:cubicBezTo>
                <a:cubicBezTo>
                  <a:pt x="12527" y="385"/>
                  <a:pt x="12159" y="0"/>
                  <a:pt x="11703" y="0"/>
                </a:cubicBezTo>
                <a:cubicBezTo>
                  <a:pt x="11330" y="0"/>
                  <a:pt x="11015" y="260"/>
                  <a:pt x="10914" y="618"/>
                </a:cubicBezTo>
                <a:cubicBezTo>
                  <a:pt x="10816" y="260"/>
                  <a:pt x="10498" y="0"/>
                  <a:pt x="10125" y="0"/>
                </a:cubicBezTo>
                <a:cubicBezTo>
                  <a:pt x="9671" y="0"/>
                  <a:pt x="9302" y="385"/>
                  <a:pt x="9302" y="865"/>
                </a:cubicBezTo>
                <a:cubicBezTo>
                  <a:pt x="9302" y="888"/>
                  <a:pt x="9305" y="914"/>
                  <a:pt x="9307" y="936"/>
                </a:cubicBezTo>
                <a:lnTo>
                  <a:pt x="2372" y="9677"/>
                </a:lnTo>
                <a:lnTo>
                  <a:pt x="1485" y="9677"/>
                </a:lnTo>
                <a:cubicBezTo>
                  <a:pt x="665" y="9677"/>
                  <a:pt x="0" y="10373"/>
                  <a:pt x="0" y="11238"/>
                </a:cubicBezTo>
                <a:cubicBezTo>
                  <a:pt x="0" y="12074"/>
                  <a:pt x="629" y="12760"/>
                  <a:pt x="1416" y="12801"/>
                </a:cubicBezTo>
                <a:lnTo>
                  <a:pt x="2519" y="20838"/>
                </a:lnTo>
                <a:cubicBezTo>
                  <a:pt x="2577" y="21259"/>
                  <a:pt x="3010" y="21600"/>
                  <a:pt x="3486" y="21600"/>
                </a:cubicBezTo>
                <a:lnTo>
                  <a:pt x="18115" y="21600"/>
                </a:lnTo>
                <a:cubicBezTo>
                  <a:pt x="18590" y="21600"/>
                  <a:pt x="19023" y="21259"/>
                  <a:pt x="19080" y="20838"/>
                </a:cubicBezTo>
                <a:lnTo>
                  <a:pt x="20183" y="12801"/>
                </a:lnTo>
                <a:cubicBezTo>
                  <a:pt x="20969" y="12760"/>
                  <a:pt x="21600" y="12074"/>
                  <a:pt x="21600" y="11238"/>
                </a:cubicBezTo>
                <a:cubicBezTo>
                  <a:pt x="21600" y="10373"/>
                  <a:pt x="20933" y="9677"/>
                  <a:pt x="20112" y="9677"/>
                </a:cubicBezTo>
                <a:close/>
              </a:path>
            </a:pathLst>
          </a:custGeom>
          <a:solidFill>
            <a:schemeClr val="bg1"/>
          </a:solidFill>
          <a:ln>
            <a:noFill/>
          </a:ln>
          <a:effectLst/>
        </p:spPr>
        <p:txBody>
          <a:bodyPr lIns="0" tIns="0" rIns="0" bIns="0" anchor="ctr"/>
          <a:lstStyle/>
          <a:p>
            <a:pPr marL="0" marR="0" lvl="0" indent="0" algn="r" defTabSz="914400" rtl="0" eaLnBrk="1" fontAlgn="auto" latinLnBrk="0" hangingPunct="1">
              <a:lnSpc>
                <a:spcPct val="120000"/>
              </a:lnSpc>
              <a:spcBef>
                <a:spcPts val="0"/>
              </a:spcBef>
              <a:spcAft>
                <a:spcPts val="0"/>
              </a:spcAft>
              <a:buClrTx/>
              <a:buSzTx/>
              <a:buFontTx/>
              <a:buNone/>
              <a:defRPr/>
            </a:pPr>
            <a:endParaRPr kumimoji="0" lang="id-ID" sz="900" b="0" i="0" u="none" strike="noStrike" kern="1200" cap="none" spc="0" normalizeH="0" baseline="0" noProof="0" dirty="0">
              <a:ln>
                <a:noFill/>
              </a:ln>
              <a:solidFill>
                <a:prstClr val="black"/>
              </a:solidFill>
              <a:effectLst/>
              <a:uLnTx/>
              <a:uFillTx/>
              <a:latin typeface="字魂36号-正文宋楷" panose="02000000000000000000" pitchFamily="2" charset="-122"/>
              <a:ea typeface="字魂36号-正文宋楷" panose="02000000000000000000" pitchFamily="2" charset="-122"/>
              <a:cs typeface="+mn-lt"/>
              <a:sym typeface="+mn-lt"/>
            </a:endParaRPr>
          </a:p>
        </p:txBody>
      </p:sp>
      <p:sp>
        <p:nvSpPr>
          <p:cNvPr id="39" name="Subtitle 2"/>
          <p:cNvSpPr txBox="1"/>
          <p:nvPr/>
        </p:nvSpPr>
        <p:spPr>
          <a:xfrm>
            <a:off x="984250" y="1986280"/>
            <a:ext cx="6071235" cy="3185795"/>
          </a:xfrm>
          <a:prstGeom prst="rect">
            <a:avLst/>
          </a:prstGeom>
        </p:spPr>
        <p:txBody>
          <a:bodyPr vert="horz" wrap="square" lIns="108745" tIns="54373" rIns="108745" bIns="54373" rtlCol="0">
            <a:spAutoFit/>
          </a:bodyPr>
          <a:lstStyle>
            <a:lvl1pPr marL="0" indent="0" algn="ctr" defTabSz="1087120"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120"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120"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120"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120"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120"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120"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120"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120"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基本要求：</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1、用户通过相应的选项，分别进入首页，新闻排行，新闻内容，后台管理的模块 </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2、通过点击相应的选项进入不同的模块功能 </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3、用户通过点击关于新闻、新闻详情、后台管理。</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4、用户进入关于新闻模块、新闻详情模块、新闻排行模块、后台管理模块。</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5、登录模块：管理员登录。对管理员身份验证，只有合法用户才能进入网站。</a:t>
            </a:r>
          </a:p>
          <a:p>
            <a:pPr marL="342900" indent="-342900" algn="l" defTabSz="1087120" fontAlgn="auto">
              <a:lnSpc>
                <a:spcPts val="2000"/>
              </a:lnSpc>
              <a:spcBef>
                <a:spcPts val="0"/>
              </a:spcBef>
              <a:buFont typeface="Arial" panose="020B0604020202020204" pitchFamily="34" charset="0"/>
              <a:buChar char="•"/>
              <a:defRPr/>
            </a:pPr>
            <a:r>
              <a:rPr lang="zh-CN" altLang="en-US" sz="2000" dirty="0">
                <a:solidFill>
                  <a:srgbClr val="000000"/>
                </a:solidFill>
                <a:latin typeface="楷体" panose="02010609060101010101" charset="-122"/>
                <a:ea typeface="楷体" panose="02010609060101010101" charset="-122"/>
                <a:cs typeface="楷体" panose="02010609060101010101" charset="-122"/>
                <a:sym typeface="+mn-ea"/>
              </a:rPr>
              <a:t>6、管理员进入后台管理系统的管理模块即可，查看到管理按钮。点击进入对新闻列表与用户列表的增删改查</a:t>
            </a:r>
          </a:p>
        </p:txBody>
      </p:sp>
      <p:sp>
        <p:nvSpPr>
          <p:cNvPr id="2" name="文本框 1"/>
          <p:cNvSpPr txBox="1"/>
          <p:nvPr/>
        </p:nvSpPr>
        <p:spPr>
          <a:xfrm>
            <a:off x="984510" y="417755"/>
            <a:ext cx="2500307" cy="460375"/>
          </a:xfrm>
          <a:prstGeom prst="rect">
            <a:avLst/>
          </a:prstGeom>
          <a:noFill/>
        </p:spPr>
        <p:txBody>
          <a:bodyPr wrap="square" lIns="0" rIns="0" rtlCol="0">
            <a:spAutoFit/>
          </a:bodyPr>
          <a:lstStyle/>
          <a:p>
            <a:pPr algn="ctr" defTabSz="866775" fontAlgn="base">
              <a:spcBef>
                <a:spcPct val="0"/>
              </a:spcBef>
              <a:spcAft>
                <a:spcPct val="0"/>
              </a:spcAft>
            </a:pPr>
            <a:r>
              <a:rPr lang="en-US" altLang="zh-CN" sz="2400" b="1" dirty="0">
                <a:solidFill>
                  <a:prstClr val="black"/>
                </a:solidFill>
                <a:cs typeface="+mn-lt"/>
                <a:sym typeface="+mn-lt"/>
              </a:rPr>
              <a:t>01  </a:t>
            </a:r>
            <a:r>
              <a:rPr lang="zh-CN" altLang="en-US" sz="2400" b="1" dirty="0">
                <a:solidFill>
                  <a:prstClr val="black"/>
                </a:solidFill>
                <a:cs typeface="+mn-lt"/>
                <a:sym typeface="+mn-lt"/>
              </a:rPr>
              <a:t>项目概述</a:t>
            </a:r>
          </a:p>
        </p:txBody>
      </p:sp>
      <p:sp>
        <p:nvSpPr>
          <p:cNvPr id="3" name="文本框 2"/>
          <p:cNvSpPr txBox="1"/>
          <p:nvPr/>
        </p:nvSpPr>
        <p:spPr>
          <a:xfrm>
            <a:off x="1184275" y="1130300"/>
            <a:ext cx="6728460" cy="603885"/>
          </a:xfrm>
          <a:prstGeom prst="rect">
            <a:avLst/>
          </a:prstGeom>
          <a:noFill/>
        </p:spPr>
        <p:txBody>
          <a:bodyPr wrap="square" rtlCol="0">
            <a:spAutoFit/>
          </a:bodyPr>
          <a:lstStyle/>
          <a:p>
            <a:pPr algn="l" defTabSz="1087120" fontAlgn="auto">
              <a:lnSpc>
                <a:spcPts val="2000"/>
              </a:lnSpc>
              <a:spcBef>
                <a:spcPts val="0"/>
              </a:spcBef>
              <a:defRPr/>
            </a:pPr>
            <a:r>
              <a:rPr sz="2800" b="1" dirty="0">
                <a:solidFill>
                  <a:srgbClr val="AA79B5"/>
                </a:solidFill>
                <a:latin typeface="楷体" panose="02010609060101010101" charset="-122"/>
                <a:ea typeface="楷体" panose="02010609060101010101" charset="-122"/>
                <a:cs typeface="楷体" panose="02010609060101010101" charset="-122"/>
                <a:sym typeface="+mn-ea"/>
              </a:rPr>
              <a:t>讯飞头条汇集了各种类型的新鲜事、趣事、重要新闻。</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500" fill="hold"/>
                                        <p:tgtEl>
                                          <p:spTgt spid="3"/>
                                        </p:tgtEl>
                                        <p:attrNameLst>
                                          <p:attrName>ppt_x</p:attrName>
                                        </p:attrNameLst>
                                      </p:cBhvr>
                                      <p:tavLst>
                                        <p:tav tm="0">
                                          <p:val>
                                            <p:strVal val="#ppt_x"/>
                                          </p:val>
                                        </p:tav>
                                        <p:tav tm="100000">
                                          <p:val>
                                            <p:strVal val="#ppt_x"/>
                                          </p:val>
                                        </p:tav>
                                      </p:tavLst>
                                    </p:anim>
                                    <p:anim calcmode="lin" valueType="num">
                                      <p:cBhvr additive="base">
                                        <p:cTn id="2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9" grpId="0"/>
      <p:bldP spid="39" grpId="1"/>
      <p:bldP spid="2" grpId="0"/>
      <p:bldP spid="3" grpId="0"/>
      <p:bldP spid="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99289" y="730250"/>
            <a:ext cx="5397500" cy="5397500"/>
          </a:xfrm>
          <a:prstGeom prst="rect">
            <a:avLst/>
          </a:prstGeom>
        </p:spPr>
      </p:pic>
      <p:sp>
        <p:nvSpPr>
          <p:cNvPr id="6" name="文本框 5"/>
          <p:cNvSpPr txBox="1"/>
          <p:nvPr/>
        </p:nvSpPr>
        <p:spPr>
          <a:xfrm>
            <a:off x="1760855" y="3044825"/>
            <a:ext cx="4564380" cy="768350"/>
          </a:xfrm>
          <a:prstGeom prst="rect">
            <a:avLst/>
          </a:prstGeom>
          <a:noFill/>
        </p:spPr>
        <p:txBody>
          <a:bodyPr wrap="square" lIns="0" rIns="0" rtlCol="0">
            <a:spAutoFit/>
          </a:bodyPr>
          <a:lstStyle/>
          <a:p>
            <a:pPr algn="ctr" defTabSz="866775" fontAlgn="base">
              <a:spcBef>
                <a:spcPct val="0"/>
              </a:spcBef>
              <a:spcAft>
                <a:spcPct val="0"/>
              </a:spcAft>
            </a:pPr>
            <a:r>
              <a:rPr lang="en-US" altLang="zh-CN"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02 </a:t>
            </a:r>
            <a:r>
              <a:rPr lang="zh-CN" altLang="en-US"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成果展示</a:t>
            </a:r>
          </a:p>
        </p:txBody>
      </p:sp>
      <p:sp>
        <p:nvSpPr>
          <p:cNvPr id="7" name="任意多边形 6"/>
          <p:cNvSpPr>
            <a:spLocks noChangeAspect="1"/>
          </p:cNvSpPr>
          <p:nvPr/>
        </p:nvSpPr>
        <p:spPr>
          <a:xfrm>
            <a:off x="955037" y="3147491"/>
            <a:ext cx="707997" cy="563002"/>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cs typeface="+mn-lt"/>
            </a:endParaRPr>
          </a:p>
        </p:txBody>
      </p:sp>
      <p:sp>
        <p:nvSpPr>
          <p:cNvPr id="5" name="文本框 4"/>
          <p:cNvSpPr txBox="1"/>
          <p:nvPr/>
        </p:nvSpPr>
        <p:spPr>
          <a:xfrm>
            <a:off x="984250" y="429895"/>
            <a:ext cx="4600575" cy="460375"/>
          </a:xfrm>
          <a:prstGeom prst="rect">
            <a:avLst/>
          </a:prstGeom>
          <a:noFill/>
        </p:spPr>
        <p:txBody>
          <a:bodyPr wrap="square" lIns="0" rIns="0" rtlCol="0">
            <a:spAutoFit/>
          </a:bodyPr>
          <a:lstStyle/>
          <a:p>
            <a:pPr algn="ctr" defTabSz="866775" fontAlgn="base">
              <a:spcBef>
                <a:spcPct val="0"/>
              </a:spcBef>
              <a:spcAft>
                <a:spcPct val="0"/>
              </a:spcAft>
            </a:pPr>
            <a:r>
              <a:rPr lang="en-US" altLang="zh-CN" sz="2400" b="1" dirty="0">
                <a:solidFill>
                  <a:prstClr val="black"/>
                </a:solidFill>
                <a:cs typeface="+mn-lt"/>
                <a:sym typeface="+mn-lt"/>
              </a:rPr>
              <a:t>02 </a:t>
            </a:r>
            <a:r>
              <a:rPr lang="zh-CN" altLang="en-US" sz="2400" b="1" dirty="0">
                <a:solidFill>
                  <a:prstClr val="black"/>
                </a:solidFill>
                <a:cs typeface="+mn-lt"/>
                <a:sym typeface="+mn-lt"/>
              </a:rPr>
              <a:t>成果展示</a:t>
            </a:r>
            <a:r>
              <a:rPr lang="en-US" altLang="zh-CN" sz="2400" b="1" dirty="0">
                <a:solidFill>
                  <a:prstClr val="black"/>
                </a:solidFill>
                <a:cs typeface="+mn-lt"/>
                <a:sym typeface="+mn-lt"/>
              </a:rPr>
              <a:t>--</a:t>
            </a:r>
            <a:r>
              <a:rPr lang="zh-CN" altLang="en-US" sz="2400" b="1" dirty="0">
                <a:solidFill>
                  <a:prstClr val="black"/>
                </a:solidFill>
                <a:cs typeface="+mn-lt"/>
                <a:sym typeface="+mn-lt"/>
              </a:rPr>
              <a:t>代码展示</a:t>
            </a:r>
            <a:endParaRPr lang="en-US" altLang="zh-CN" sz="2400" b="1" dirty="0">
              <a:solidFill>
                <a:prstClr val="black"/>
              </a:solidFill>
              <a:cs typeface="+mn-lt"/>
              <a:sym typeface="+mn-lt"/>
            </a:endParaRPr>
          </a:p>
        </p:txBody>
      </p:sp>
      <p:sp>
        <p:nvSpPr>
          <p:cNvPr id="6" name="任意多边形 6"/>
          <p:cNvSpPr>
            <a:spLocks noChangeAspect="1"/>
          </p:cNvSpPr>
          <p:nvPr/>
        </p:nvSpPr>
        <p:spPr>
          <a:xfrm>
            <a:off x="436877" y="442913"/>
            <a:ext cx="547633" cy="435480"/>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cs typeface="+mn-lt"/>
              <a:sym typeface="+mn-lt"/>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0309" y="4898429"/>
            <a:ext cx="1832378" cy="1635550"/>
          </a:xfrm>
          <a:prstGeom prst="rect">
            <a:avLst/>
          </a:prstGeom>
        </p:spPr>
      </p:pic>
      <p:grpSp>
        <p:nvGrpSpPr>
          <p:cNvPr id="1204" name="组合 1203"/>
          <p:cNvGrpSpPr/>
          <p:nvPr/>
        </p:nvGrpSpPr>
        <p:grpSpPr>
          <a:xfrm>
            <a:off x="3949700" y="1089025"/>
            <a:ext cx="3173730" cy="3606800"/>
            <a:chOff x="5607051" y="-5110163"/>
            <a:chExt cx="4887913" cy="5554663"/>
          </a:xfrm>
        </p:grpSpPr>
        <p:sp>
          <p:nvSpPr>
            <p:cNvPr id="216" name="Freeform 7"/>
            <p:cNvSpPr/>
            <p:nvPr/>
          </p:nvSpPr>
          <p:spPr bwMode="auto">
            <a:xfrm>
              <a:off x="5710238" y="-2505076"/>
              <a:ext cx="4721225" cy="2820988"/>
            </a:xfrm>
            <a:custGeom>
              <a:avLst/>
              <a:gdLst>
                <a:gd name="T0" fmla="*/ 1696 w 2759"/>
                <a:gd name="T1" fmla="*/ 1647 h 1647"/>
                <a:gd name="T2" fmla="*/ 86 w 2759"/>
                <a:gd name="T3" fmla="*/ 700 h 1647"/>
                <a:gd name="T4" fmla="*/ 85 w 2759"/>
                <a:gd name="T5" fmla="*/ 539 h 1647"/>
                <a:gd name="T6" fmla="*/ 996 w 2759"/>
                <a:gd name="T7" fmla="*/ 0 h 1647"/>
                <a:gd name="T8" fmla="*/ 2759 w 2759"/>
                <a:gd name="T9" fmla="*/ 1017 h 1647"/>
                <a:gd name="T10" fmla="*/ 1696 w 2759"/>
                <a:gd name="T11" fmla="*/ 1647 h 1647"/>
              </a:gdLst>
              <a:ahLst/>
              <a:cxnLst>
                <a:cxn ang="0">
                  <a:pos x="T0" y="T1"/>
                </a:cxn>
                <a:cxn ang="0">
                  <a:pos x="T2" y="T3"/>
                </a:cxn>
                <a:cxn ang="0">
                  <a:pos x="T4" y="T5"/>
                </a:cxn>
                <a:cxn ang="0">
                  <a:pos x="T6" y="T7"/>
                </a:cxn>
                <a:cxn ang="0">
                  <a:pos x="T8" y="T9"/>
                </a:cxn>
                <a:cxn ang="0">
                  <a:pos x="T10" y="T11"/>
                </a:cxn>
              </a:cxnLst>
              <a:rect l="0" t="0" r="r" b="b"/>
              <a:pathLst>
                <a:path w="2759" h="1647">
                  <a:moveTo>
                    <a:pt x="1696" y="1647"/>
                  </a:moveTo>
                  <a:cubicBezTo>
                    <a:pt x="86" y="700"/>
                    <a:pt x="86" y="700"/>
                    <a:pt x="86" y="700"/>
                  </a:cubicBezTo>
                  <a:cubicBezTo>
                    <a:pt x="0" y="650"/>
                    <a:pt x="0" y="590"/>
                    <a:pt x="85" y="539"/>
                  </a:cubicBezTo>
                  <a:cubicBezTo>
                    <a:pt x="996" y="0"/>
                    <a:pt x="996" y="0"/>
                    <a:pt x="996" y="0"/>
                  </a:cubicBezTo>
                  <a:cubicBezTo>
                    <a:pt x="2759" y="1017"/>
                    <a:pt x="2759" y="1017"/>
                    <a:pt x="2759" y="1017"/>
                  </a:cubicBezTo>
                  <a:cubicBezTo>
                    <a:pt x="1696" y="1647"/>
                    <a:pt x="1696" y="1647"/>
                    <a:pt x="1696" y="1647"/>
                  </a:cubicBezTo>
                </a:path>
              </a:pathLst>
            </a:custGeom>
            <a:solidFill>
              <a:schemeClr val="tx1">
                <a:lumMod val="75000"/>
                <a:lumOff val="25000"/>
                <a:alpha val="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7" name="Freeform 8"/>
            <p:cNvSpPr/>
            <p:nvPr/>
          </p:nvSpPr>
          <p:spPr bwMode="auto">
            <a:xfrm>
              <a:off x="10186988" y="-2124076"/>
              <a:ext cx="303213" cy="1443038"/>
            </a:xfrm>
            <a:custGeom>
              <a:avLst/>
              <a:gdLst>
                <a:gd name="T0" fmla="*/ 148 w 177"/>
                <a:gd name="T1" fmla="*/ 840 h 842"/>
                <a:gd name="T2" fmla="*/ 153 w 177"/>
                <a:gd name="T3" fmla="*/ 839 h 842"/>
                <a:gd name="T4" fmla="*/ 175 w 177"/>
                <a:gd name="T5" fmla="*/ 810 h 842"/>
                <a:gd name="T6" fmla="*/ 58 w 177"/>
                <a:gd name="T7" fmla="*/ 24 h 842"/>
                <a:gd name="T8" fmla="*/ 29 w 177"/>
                <a:gd name="T9" fmla="*/ 2 h 842"/>
                <a:gd name="T10" fmla="*/ 24 w 177"/>
                <a:gd name="T11" fmla="*/ 3 h 842"/>
                <a:gd name="T12" fmla="*/ 2 w 177"/>
                <a:gd name="T13" fmla="*/ 32 h 842"/>
                <a:gd name="T14" fmla="*/ 119 w 177"/>
                <a:gd name="T15" fmla="*/ 818 h 842"/>
                <a:gd name="T16" fmla="*/ 148 w 177"/>
                <a:gd name="T17" fmla="*/ 840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842">
                  <a:moveTo>
                    <a:pt x="148" y="840"/>
                  </a:moveTo>
                  <a:cubicBezTo>
                    <a:pt x="153" y="839"/>
                    <a:pt x="153" y="839"/>
                    <a:pt x="153" y="839"/>
                  </a:cubicBezTo>
                  <a:cubicBezTo>
                    <a:pt x="167" y="837"/>
                    <a:pt x="177" y="824"/>
                    <a:pt x="175" y="810"/>
                  </a:cubicBezTo>
                  <a:cubicBezTo>
                    <a:pt x="58" y="24"/>
                    <a:pt x="58" y="24"/>
                    <a:pt x="58" y="24"/>
                  </a:cubicBezTo>
                  <a:cubicBezTo>
                    <a:pt x="56" y="10"/>
                    <a:pt x="43" y="0"/>
                    <a:pt x="29" y="2"/>
                  </a:cubicBezTo>
                  <a:cubicBezTo>
                    <a:pt x="24" y="3"/>
                    <a:pt x="24" y="3"/>
                    <a:pt x="24" y="3"/>
                  </a:cubicBezTo>
                  <a:cubicBezTo>
                    <a:pt x="10" y="5"/>
                    <a:pt x="0" y="18"/>
                    <a:pt x="2" y="32"/>
                  </a:cubicBezTo>
                  <a:cubicBezTo>
                    <a:pt x="119" y="818"/>
                    <a:pt x="119" y="818"/>
                    <a:pt x="119" y="818"/>
                  </a:cubicBezTo>
                  <a:cubicBezTo>
                    <a:pt x="121" y="832"/>
                    <a:pt x="134" y="842"/>
                    <a:pt x="148" y="840"/>
                  </a:cubicBezTo>
                  <a:close/>
                </a:path>
              </a:pathLst>
            </a:custGeom>
            <a:solidFill>
              <a:srgbClr val="9180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8" name="Freeform 9"/>
            <p:cNvSpPr/>
            <p:nvPr/>
          </p:nvSpPr>
          <p:spPr bwMode="auto">
            <a:xfrm>
              <a:off x="8529638" y="-1833563"/>
              <a:ext cx="288925" cy="2278063"/>
            </a:xfrm>
            <a:custGeom>
              <a:avLst/>
              <a:gdLst>
                <a:gd name="T0" fmla="*/ 27 w 168"/>
                <a:gd name="T1" fmla="*/ 1329 h 1330"/>
                <a:gd name="T2" fmla="*/ 1 w 168"/>
                <a:gd name="T3" fmla="*/ 1299 h 1330"/>
                <a:gd name="T4" fmla="*/ 111 w 168"/>
                <a:gd name="T5" fmla="*/ 27 h 1330"/>
                <a:gd name="T6" fmla="*/ 141 w 168"/>
                <a:gd name="T7" fmla="*/ 1 h 1330"/>
                <a:gd name="T8" fmla="*/ 167 w 168"/>
                <a:gd name="T9" fmla="*/ 31 h 1330"/>
                <a:gd name="T10" fmla="*/ 57 w 168"/>
                <a:gd name="T11" fmla="*/ 1303 h 1330"/>
                <a:gd name="T12" fmla="*/ 27 w 168"/>
                <a:gd name="T13" fmla="*/ 1329 h 1330"/>
              </a:gdLst>
              <a:ahLst/>
              <a:cxnLst>
                <a:cxn ang="0">
                  <a:pos x="T0" y="T1"/>
                </a:cxn>
                <a:cxn ang="0">
                  <a:pos x="T2" y="T3"/>
                </a:cxn>
                <a:cxn ang="0">
                  <a:pos x="T4" y="T5"/>
                </a:cxn>
                <a:cxn ang="0">
                  <a:pos x="T6" y="T7"/>
                </a:cxn>
                <a:cxn ang="0">
                  <a:pos x="T8" y="T9"/>
                </a:cxn>
                <a:cxn ang="0">
                  <a:pos x="T10" y="T11"/>
                </a:cxn>
                <a:cxn ang="0">
                  <a:pos x="T12" y="T13"/>
                </a:cxn>
              </a:cxnLst>
              <a:rect l="0" t="0" r="r" b="b"/>
              <a:pathLst>
                <a:path w="168" h="1330">
                  <a:moveTo>
                    <a:pt x="27" y="1329"/>
                  </a:moveTo>
                  <a:cubicBezTo>
                    <a:pt x="11" y="1327"/>
                    <a:pt x="0" y="1314"/>
                    <a:pt x="1" y="1299"/>
                  </a:cubicBezTo>
                  <a:cubicBezTo>
                    <a:pt x="111" y="27"/>
                    <a:pt x="111" y="27"/>
                    <a:pt x="111" y="27"/>
                  </a:cubicBezTo>
                  <a:cubicBezTo>
                    <a:pt x="112" y="11"/>
                    <a:pt x="126" y="0"/>
                    <a:pt x="141" y="1"/>
                  </a:cubicBezTo>
                  <a:cubicBezTo>
                    <a:pt x="156" y="3"/>
                    <a:pt x="168" y="16"/>
                    <a:pt x="167" y="31"/>
                  </a:cubicBezTo>
                  <a:cubicBezTo>
                    <a:pt x="57" y="1303"/>
                    <a:pt x="57" y="1303"/>
                    <a:pt x="57" y="1303"/>
                  </a:cubicBezTo>
                  <a:cubicBezTo>
                    <a:pt x="56" y="1319"/>
                    <a:pt x="42" y="1330"/>
                    <a:pt x="27" y="1329"/>
                  </a:cubicBezTo>
                </a:path>
              </a:pathLst>
            </a:custGeom>
            <a:solidFill>
              <a:srgbClr val="9180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9" name="Freeform 10"/>
            <p:cNvSpPr/>
            <p:nvPr/>
          </p:nvSpPr>
          <p:spPr bwMode="auto">
            <a:xfrm>
              <a:off x="8637588" y="-1095376"/>
              <a:ext cx="122238" cy="323850"/>
            </a:xfrm>
            <a:custGeom>
              <a:avLst/>
              <a:gdLst>
                <a:gd name="T0" fmla="*/ 58 w 77"/>
                <a:gd name="T1" fmla="*/ 204 h 204"/>
                <a:gd name="T2" fmla="*/ 0 w 77"/>
                <a:gd name="T3" fmla="*/ 165 h 204"/>
                <a:gd name="T4" fmla="*/ 17 w 77"/>
                <a:gd name="T5" fmla="*/ 0 h 204"/>
                <a:gd name="T6" fmla="*/ 77 w 77"/>
                <a:gd name="T7" fmla="*/ 10 h 204"/>
                <a:gd name="T8" fmla="*/ 58 w 77"/>
                <a:gd name="T9" fmla="*/ 204 h 204"/>
              </a:gdLst>
              <a:ahLst/>
              <a:cxnLst>
                <a:cxn ang="0">
                  <a:pos x="T0" y="T1"/>
                </a:cxn>
                <a:cxn ang="0">
                  <a:pos x="T2" y="T3"/>
                </a:cxn>
                <a:cxn ang="0">
                  <a:pos x="T4" y="T5"/>
                </a:cxn>
                <a:cxn ang="0">
                  <a:pos x="T6" y="T7"/>
                </a:cxn>
                <a:cxn ang="0">
                  <a:pos x="T8" y="T9"/>
                </a:cxn>
              </a:cxnLst>
              <a:rect l="0" t="0" r="r" b="b"/>
              <a:pathLst>
                <a:path w="77" h="204">
                  <a:moveTo>
                    <a:pt x="58" y="204"/>
                  </a:moveTo>
                  <a:lnTo>
                    <a:pt x="0" y="165"/>
                  </a:lnTo>
                  <a:lnTo>
                    <a:pt x="17" y="0"/>
                  </a:lnTo>
                  <a:lnTo>
                    <a:pt x="77" y="10"/>
                  </a:lnTo>
                  <a:lnTo>
                    <a:pt x="58" y="204"/>
                  </a:lnTo>
                  <a:close/>
                </a:path>
              </a:pathLst>
            </a:custGeom>
            <a:solidFill>
              <a:srgbClr val="6B5E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0" name="Freeform 11"/>
            <p:cNvSpPr/>
            <p:nvPr/>
          </p:nvSpPr>
          <p:spPr bwMode="auto">
            <a:xfrm>
              <a:off x="10217151" y="-1870076"/>
              <a:ext cx="138113" cy="327025"/>
            </a:xfrm>
            <a:custGeom>
              <a:avLst/>
              <a:gdLst>
                <a:gd name="T0" fmla="*/ 33 w 87"/>
                <a:gd name="T1" fmla="*/ 206 h 206"/>
                <a:gd name="T2" fmla="*/ 87 w 87"/>
                <a:gd name="T3" fmla="*/ 164 h 206"/>
                <a:gd name="T4" fmla="*/ 60 w 87"/>
                <a:gd name="T5" fmla="*/ 0 h 206"/>
                <a:gd name="T6" fmla="*/ 0 w 87"/>
                <a:gd name="T7" fmla="*/ 14 h 206"/>
                <a:gd name="T8" fmla="*/ 33 w 87"/>
                <a:gd name="T9" fmla="*/ 206 h 206"/>
              </a:gdLst>
              <a:ahLst/>
              <a:cxnLst>
                <a:cxn ang="0">
                  <a:pos x="T0" y="T1"/>
                </a:cxn>
                <a:cxn ang="0">
                  <a:pos x="T2" y="T3"/>
                </a:cxn>
                <a:cxn ang="0">
                  <a:pos x="T4" y="T5"/>
                </a:cxn>
                <a:cxn ang="0">
                  <a:pos x="T6" y="T7"/>
                </a:cxn>
                <a:cxn ang="0">
                  <a:pos x="T8" y="T9"/>
                </a:cxn>
              </a:cxnLst>
              <a:rect l="0" t="0" r="r" b="b"/>
              <a:pathLst>
                <a:path w="87" h="206">
                  <a:moveTo>
                    <a:pt x="33" y="206"/>
                  </a:moveTo>
                  <a:lnTo>
                    <a:pt x="87" y="164"/>
                  </a:lnTo>
                  <a:lnTo>
                    <a:pt x="60" y="0"/>
                  </a:lnTo>
                  <a:lnTo>
                    <a:pt x="0" y="14"/>
                  </a:lnTo>
                  <a:lnTo>
                    <a:pt x="33" y="206"/>
                  </a:lnTo>
                  <a:close/>
                </a:path>
              </a:pathLst>
            </a:custGeom>
            <a:solidFill>
              <a:srgbClr val="6B5E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1" name="Freeform 12"/>
            <p:cNvSpPr/>
            <p:nvPr/>
          </p:nvSpPr>
          <p:spPr bwMode="auto">
            <a:xfrm>
              <a:off x="5675313" y="-1260476"/>
              <a:ext cx="2540000" cy="1381125"/>
            </a:xfrm>
            <a:custGeom>
              <a:avLst/>
              <a:gdLst>
                <a:gd name="T0" fmla="*/ 0 w 1600"/>
                <a:gd name="T1" fmla="*/ 543 h 870"/>
                <a:gd name="T2" fmla="*/ 1034 w 1600"/>
                <a:gd name="T3" fmla="*/ 0 h 870"/>
                <a:gd name="T4" fmla="*/ 1600 w 1600"/>
                <a:gd name="T5" fmla="*/ 327 h 870"/>
                <a:gd name="T6" fmla="*/ 566 w 1600"/>
                <a:gd name="T7" fmla="*/ 870 h 870"/>
                <a:gd name="T8" fmla="*/ 0 w 1600"/>
                <a:gd name="T9" fmla="*/ 543 h 870"/>
              </a:gdLst>
              <a:ahLst/>
              <a:cxnLst>
                <a:cxn ang="0">
                  <a:pos x="T0" y="T1"/>
                </a:cxn>
                <a:cxn ang="0">
                  <a:pos x="T2" y="T3"/>
                </a:cxn>
                <a:cxn ang="0">
                  <a:pos x="T4" y="T5"/>
                </a:cxn>
                <a:cxn ang="0">
                  <a:pos x="T6" y="T7"/>
                </a:cxn>
                <a:cxn ang="0">
                  <a:pos x="T8" y="T9"/>
                </a:cxn>
              </a:cxnLst>
              <a:rect l="0" t="0" r="r" b="b"/>
              <a:pathLst>
                <a:path w="1600" h="870">
                  <a:moveTo>
                    <a:pt x="0" y="543"/>
                  </a:moveTo>
                  <a:lnTo>
                    <a:pt x="1034" y="0"/>
                  </a:lnTo>
                  <a:lnTo>
                    <a:pt x="1600" y="327"/>
                  </a:lnTo>
                  <a:lnTo>
                    <a:pt x="566" y="870"/>
                  </a:lnTo>
                  <a:lnTo>
                    <a:pt x="0" y="543"/>
                  </a:lnTo>
                  <a:close/>
                </a:path>
              </a:pathLst>
            </a:custGeom>
            <a:solidFill>
              <a:schemeClr val="tx1">
                <a:lumMod val="85000"/>
                <a:lumOff val="15000"/>
                <a:alpha val="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2" name="Freeform 13"/>
            <p:cNvSpPr/>
            <p:nvPr/>
          </p:nvSpPr>
          <p:spPr bwMode="auto">
            <a:xfrm>
              <a:off x="5773738" y="-2081213"/>
              <a:ext cx="1895475" cy="1184275"/>
            </a:xfrm>
            <a:custGeom>
              <a:avLst/>
              <a:gdLst>
                <a:gd name="T0" fmla="*/ 592 w 1107"/>
                <a:gd name="T1" fmla="*/ 662 h 691"/>
                <a:gd name="T2" fmla="*/ 51 w 1107"/>
                <a:gd name="T3" fmla="*/ 349 h 691"/>
                <a:gd name="T4" fmla="*/ 96 w 1107"/>
                <a:gd name="T5" fmla="*/ 208 h 691"/>
                <a:gd name="T6" fmla="*/ 290 w 1107"/>
                <a:gd name="T7" fmla="*/ 82 h 691"/>
                <a:gd name="T8" fmla="*/ 718 w 1107"/>
                <a:gd name="T9" fmla="*/ 29 h 691"/>
                <a:gd name="T10" fmla="*/ 1057 w 1107"/>
                <a:gd name="T11" fmla="*/ 237 h 691"/>
                <a:gd name="T12" fmla="*/ 1014 w 1107"/>
                <a:gd name="T13" fmla="*/ 500 h 691"/>
                <a:gd name="T14" fmla="*/ 819 w 1107"/>
                <a:gd name="T15" fmla="*/ 626 h 691"/>
                <a:gd name="T16" fmla="*/ 592 w 1107"/>
                <a:gd name="T17" fmla="*/ 662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7" h="691">
                  <a:moveTo>
                    <a:pt x="592" y="662"/>
                  </a:moveTo>
                  <a:cubicBezTo>
                    <a:pt x="51" y="349"/>
                    <a:pt x="51" y="349"/>
                    <a:pt x="51" y="349"/>
                  </a:cubicBezTo>
                  <a:cubicBezTo>
                    <a:pt x="0" y="320"/>
                    <a:pt x="21" y="257"/>
                    <a:pt x="96" y="208"/>
                  </a:cubicBezTo>
                  <a:cubicBezTo>
                    <a:pt x="290" y="82"/>
                    <a:pt x="290" y="82"/>
                    <a:pt x="290" y="82"/>
                  </a:cubicBezTo>
                  <a:cubicBezTo>
                    <a:pt x="365" y="33"/>
                    <a:pt x="668" y="0"/>
                    <a:pt x="718" y="29"/>
                  </a:cubicBezTo>
                  <a:cubicBezTo>
                    <a:pt x="1057" y="237"/>
                    <a:pt x="1057" y="237"/>
                    <a:pt x="1057" y="237"/>
                  </a:cubicBezTo>
                  <a:cubicBezTo>
                    <a:pt x="1107" y="266"/>
                    <a:pt x="1089" y="451"/>
                    <a:pt x="1014" y="500"/>
                  </a:cubicBezTo>
                  <a:cubicBezTo>
                    <a:pt x="819" y="626"/>
                    <a:pt x="819" y="626"/>
                    <a:pt x="819" y="626"/>
                  </a:cubicBezTo>
                  <a:cubicBezTo>
                    <a:pt x="744" y="674"/>
                    <a:pt x="642" y="691"/>
                    <a:pt x="592" y="662"/>
                  </a:cubicBezTo>
                  <a:close/>
                </a:path>
              </a:pathLst>
            </a:custGeom>
            <a:solidFill>
              <a:srgbClr val="BC40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3" name="Freeform 14"/>
            <p:cNvSpPr/>
            <p:nvPr/>
          </p:nvSpPr>
          <p:spPr bwMode="auto">
            <a:xfrm>
              <a:off x="6942138" y="-1162051"/>
              <a:ext cx="630238" cy="447675"/>
            </a:xfrm>
            <a:custGeom>
              <a:avLst/>
              <a:gdLst>
                <a:gd name="T0" fmla="*/ 277 w 368"/>
                <a:gd name="T1" fmla="*/ 160 h 261"/>
                <a:gd name="T2" fmla="*/ 223 w 368"/>
                <a:gd name="T3" fmla="*/ 186 h 261"/>
                <a:gd name="T4" fmla="*/ 195 w 368"/>
                <a:gd name="T5" fmla="*/ 205 h 261"/>
                <a:gd name="T6" fmla="*/ 83 w 368"/>
                <a:gd name="T7" fmla="*/ 225 h 261"/>
                <a:gd name="T8" fmla="*/ 212 w 368"/>
                <a:gd name="T9" fmla="*/ 47 h 261"/>
                <a:gd name="T10" fmla="*/ 305 w 368"/>
                <a:gd name="T11" fmla="*/ 5 h 261"/>
                <a:gd name="T12" fmla="*/ 340 w 368"/>
                <a:gd name="T13" fmla="*/ 7 h 261"/>
                <a:gd name="T14" fmla="*/ 355 w 368"/>
                <a:gd name="T15" fmla="*/ 65 h 261"/>
                <a:gd name="T16" fmla="*/ 277 w 368"/>
                <a:gd name="T17" fmla="*/ 1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261">
                  <a:moveTo>
                    <a:pt x="277" y="160"/>
                  </a:moveTo>
                  <a:cubicBezTo>
                    <a:pt x="273" y="163"/>
                    <a:pt x="226" y="184"/>
                    <a:pt x="223" y="186"/>
                  </a:cubicBezTo>
                  <a:cubicBezTo>
                    <a:pt x="218" y="190"/>
                    <a:pt x="204" y="200"/>
                    <a:pt x="195" y="205"/>
                  </a:cubicBezTo>
                  <a:cubicBezTo>
                    <a:pt x="178" y="217"/>
                    <a:pt x="139" y="261"/>
                    <a:pt x="83" y="225"/>
                  </a:cubicBezTo>
                  <a:cubicBezTo>
                    <a:pt x="0" y="173"/>
                    <a:pt x="212" y="47"/>
                    <a:pt x="212" y="47"/>
                  </a:cubicBezTo>
                  <a:cubicBezTo>
                    <a:pt x="305" y="5"/>
                    <a:pt x="305" y="5"/>
                    <a:pt x="305" y="5"/>
                  </a:cubicBezTo>
                  <a:cubicBezTo>
                    <a:pt x="316" y="0"/>
                    <a:pt x="329" y="1"/>
                    <a:pt x="340" y="7"/>
                  </a:cubicBezTo>
                  <a:cubicBezTo>
                    <a:pt x="361" y="19"/>
                    <a:pt x="368" y="45"/>
                    <a:pt x="355" y="65"/>
                  </a:cubicBezTo>
                  <a:cubicBezTo>
                    <a:pt x="334" y="98"/>
                    <a:pt x="332" y="118"/>
                    <a:pt x="277" y="160"/>
                  </a:cubicBezTo>
                  <a:close/>
                </a:path>
              </a:pathLst>
            </a:custGeom>
            <a:solidFill>
              <a:srgbClr val="1525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4" name="Freeform 15"/>
            <p:cNvSpPr/>
            <p:nvPr/>
          </p:nvSpPr>
          <p:spPr bwMode="auto">
            <a:xfrm>
              <a:off x="6926263" y="-1206501"/>
              <a:ext cx="631825" cy="447675"/>
            </a:xfrm>
            <a:custGeom>
              <a:avLst/>
              <a:gdLst>
                <a:gd name="T0" fmla="*/ 277 w 369"/>
                <a:gd name="T1" fmla="*/ 160 h 261"/>
                <a:gd name="T2" fmla="*/ 223 w 369"/>
                <a:gd name="T3" fmla="*/ 186 h 261"/>
                <a:gd name="T4" fmla="*/ 196 w 369"/>
                <a:gd name="T5" fmla="*/ 205 h 261"/>
                <a:gd name="T6" fmla="*/ 83 w 369"/>
                <a:gd name="T7" fmla="*/ 225 h 261"/>
                <a:gd name="T8" fmla="*/ 212 w 369"/>
                <a:gd name="T9" fmla="*/ 47 h 261"/>
                <a:gd name="T10" fmla="*/ 305 w 369"/>
                <a:gd name="T11" fmla="*/ 5 h 261"/>
                <a:gd name="T12" fmla="*/ 341 w 369"/>
                <a:gd name="T13" fmla="*/ 7 h 261"/>
                <a:gd name="T14" fmla="*/ 356 w 369"/>
                <a:gd name="T15" fmla="*/ 64 h 261"/>
                <a:gd name="T16" fmla="*/ 277 w 369"/>
                <a:gd name="T17" fmla="*/ 1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9" h="261">
                  <a:moveTo>
                    <a:pt x="277" y="160"/>
                  </a:moveTo>
                  <a:cubicBezTo>
                    <a:pt x="274" y="163"/>
                    <a:pt x="226" y="184"/>
                    <a:pt x="223" y="186"/>
                  </a:cubicBezTo>
                  <a:cubicBezTo>
                    <a:pt x="219" y="190"/>
                    <a:pt x="205" y="200"/>
                    <a:pt x="196" y="205"/>
                  </a:cubicBezTo>
                  <a:cubicBezTo>
                    <a:pt x="179" y="216"/>
                    <a:pt x="140" y="261"/>
                    <a:pt x="83" y="225"/>
                  </a:cubicBezTo>
                  <a:cubicBezTo>
                    <a:pt x="0" y="172"/>
                    <a:pt x="212" y="47"/>
                    <a:pt x="212" y="47"/>
                  </a:cubicBezTo>
                  <a:cubicBezTo>
                    <a:pt x="305" y="5"/>
                    <a:pt x="305" y="5"/>
                    <a:pt x="305" y="5"/>
                  </a:cubicBezTo>
                  <a:cubicBezTo>
                    <a:pt x="317" y="0"/>
                    <a:pt x="330" y="0"/>
                    <a:pt x="341" y="7"/>
                  </a:cubicBezTo>
                  <a:cubicBezTo>
                    <a:pt x="362" y="18"/>
                    <a:pt x="369" y="45"/>
                    <a:pt x="356" y="64"/>
                  </a:cubicBezTo>
                  <a:cubicBezTo>
                    <a:pt x="335" y="98"/>
                    <a:pt x="332" y="117"/>
                    <a:pt x="277" y="160"/>
                  </a:cubicBezTo>
                  <a:close/>
                </a:path>
              </a:pathLst>
            </a:custGeom>
            <a:solidFill>
              <a:srgbClr val="894E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5" name="Freeform 16"/>
            <p:cNvSpPr/>
            <p:nvPr/>
          </p:nvSpPr>
          <p:spPr bwMode="auto">
            <a:xfrm>
              <a:off x="7370763" y="-1206501"/>
              <a:ext cx="188913" cy="168275"/>
            </a:xfrm>
            <a:custGeom>
              <a:avLst/>
              <a:gdLst>
                <a:gd name="T0" fmla="*/ 77 w 110"/>
                <a:gd name="T1" fmla="*/ 98 h 98"/>
                <a:gd name="T2" fmla="*/ 97 w 110"/>
                <a:gd name="T3" fmla="*/ 62 h 98"/>
                <a:gd name="T4" fmla="*/ 81 w 110"/>
                <a:gd name="T5" fmla="*/ 7 h 98"/>
                <a:gd name="T6" fmla="*/ 45 w 110"/>
                <a:gd name="T7" fmla="*/ 5 h 98"/>
                <a:gd name="T8" fmla="*/ 0 w 110"/>
                <a:gd name="T9" fmla="*/ 25 h 98"/>
                <a:gd name="T10" fmla="*/ 77 w 110"/>
                <a:gd name="T11" fmla="*/ 98 h 98"/>
              </a:gdLst>
              <a:ahLst/>
              <a:cxnLst>
                <a:cxn ang="0">
                  <a:pos x="T0" y="T1"/>
                </a:cxn>
                <a:cxn ang="0">
                  <a:pos x="T2" y="T3"/>
                </a:cxn>
                <a:cxn ang="0">
                  <a:pos x="T4" y="T5"/>
                </a:cxn>
                <a:cxn ang="0">
                  <a:pos x="T6" y="T7"/>
                </a:cxn>
                <a:cxn ang="0">
                  <a:pos x="T8" y="T9"/>
                </a:cxn>
                <a:cxn ang="0">
                  <a:pos x="T10" y="T11"/>
                </a:cxn>
              </a:cxnLst>
              <a:rect l="0" t="0" r="r" b="b"/>
              <a:pathLst>
                <a:path w="110" h="98">
                  <a:moveTo>
                    <a:pt x="77" y="98"/>
                  </a:moveTo>
                  <a:cubicBezTo>
                    <a:pt x="83" y="90"/>
                    <a:pt x="91" y="73"/>
                    <a:pt x="97" y="62"/>
                  </a:cubicBezTo>
                  <a:cubicBezTo>
                    <a:pt x="110" y="43"/>
                    <a:pt x="102" y="18"/>
                    <a:pt x="81" y="7"/>
                  </a:cubicBezTo>
                  <a:cubicBezTo>
                    <a:pt x="70" y="0"/>
                    <a:pt x="57" y="0"/>
                    <a:pt x="45" y="5"/>
                  </a:cubicBezTo>
                  <a:cubicBezTo>
                    <a:pt x="0" y="25"/>
                    <a:pt x="0" y="25"/>
                    <a:pt x="0" y="25"/>
                  </a:cubicBezTo>
                  <a:cubicBezTo>
                    <a:pt x="26" y="36"/>
                    <a:pt x="55" y="61"/>
                    <a:pt x="77" y="98"/>
                  </a:cubicBezTo>
                  <a:close/>
                </a:path>
              </a:pathLst>
            </a:custGeom>
            <a:solidFill>
              <a:srgbClr val="9153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6" name="Freeform 17"/>
            <p:cNvSpPr/>
            <p:nvPr/>
          </p:nvSpPr>
          <p:spPr bwMode="auto">
            <a:xfrm>
              <a:off x="6551613" y="-1971676"/>
              <a:ext cx="893763" cy="1063625"/>
            </a:xfrm>
            <a:custGeom>
              <a:avLst/>
              <a:gdLst>
                <a:gd name="T0" fmla="*/ 133 w 522"/>
                <a:gd name="T1" fmla="*/ 307 h 620"/>
                <a:gd name="T2" fmla="*/ 345 w 522"/>
                <a:gd name="T3" fmla="*/ 179 h 620"/>
                <a:gd name="T4" fmla="*/ 353 w 522"/>
                <a:gd name="T5" fmla="*/ 176 h 620"/>
                <a:gd name="T6" fmla="*/ 347 w 522"/>
                <a:gd name="T7" fmla="*/ 178 h 620"/>
                <a:gd name="T8" fmla="*/ 362 w 522"/>
                <a:gd name="T9" fmla="*/ 173 h 620"/>
                <a:gd name="T10" fmla="*/ 390 w 522"/>
                <a:gd name="T11" fmla="*/ 166 h 620"/>
                <a:gd name="T12" fmla="*/ 381 w 522"/>
                <a:gd name="T13" fmla="*/ 168 h 620"/>
                <a:gd name="T14" fmla="*/ 371 w 522"/>
                <a:gd name="T15" fmla="*/ 166 h 620"/>
                <a:gd name="T16" fmla="*/ 379 w 522"/>
                <a:gd name="T17" fmla="*/ 168 h 620"/>
                <a:gd name="T18" fmla="*/ 365 w 522"/>
                <a:gd name="T19" fmla="*/ 161 h 620"/>
                <a:gd name="T20" fmla="*/ 370 w 522"/>
                <a:gd name="T21" fmla="*/ 164 h 620"/>
                <a:gd name="T22" fmla="*/ 361 w 522"/>
                <a:gd name="T23" fmla="*/ 158 h 620"/>
                <a:gd name="T24" fmla="*/ 354 w 522"/>
                <a:gd name="T25" fmla="*/ 149 h 620"/>
                <a:gd name="T26" fmla="*/ 358 w 522"/>
                <a:gd name="T27" fmla="*/ 156 h 620"/>
                <a:gd name="T28" fmla="*/ 354 w 522"/>
                <a:gd name="T29" fmla="*/ 148 h 620"/>
                <a:gd name="T30" fmla="*/ 358 w 522"/>
                <a:gd name="T31" fmla="*/ 168 h 620"/>
                <a:gd name="T32" fmla="*/ 357 w 522"/>
                <a:gd name="T33" fmla="*/ 160 h 620"/>
                <a:gd name="T34" fmla="*/ 358 w 522"/>
                <a:gd name="T35" fmla="*/ 174 h 620"/>
                <a:gd name="T36" fmla="*/ 360 w 522"/>
                <a:gd name="T37" fmla="*/ 231 h 620"/>
                <a:gd name="T38" fmla="*/ 360 w 522"/>
                <a:gd name="T39" fmla="*/ 262 h 620"/>
                <a:gd name="T40" fmla="*/ 361 w 522"/>
                <a:gd name="T41" fmla="*/ 276 h 620"/>
                <a:gd name="T42" fmla="*/ 362 w 522"/>
                <a:gd name="T43" fmla="*/ 263 h 620"/>
                <a:gd name="T44" fmla="*/ 359 w 522"/>
                <a:gd name="T45" fmla="*/ 272 h 620"/>
                <a:gd name="T46" fmla="*/ 358 w 522"/>
                <a:gd name="T47" fmla="*/ 277 h 620"/>
                <a:gd name="T48" fmla="*/ 347 w 522"/>
                <a:gd name="T49" fmla="*/ 303 h 620"/>
                <a:gd name="T50" fmla="*/ 315 w 522"/>
                <a:gd name="T51" fmla="*/ 379 h 620"/>
                <a:gd name="T52" fmla="*/ 278 w 522"/>
                <a:gd name="T53" fmla="*/ 539 h 620"/>
                <a:gd name="T54" fmla="*/ 358 w 522"/>
                <a:gd name="T55" fmla="*/ 618 h 620"/>
                <a:gd name="T56" fmla="*/ 438 w 522"/>
                <a:gd name="T57" fmla="*/ 539 h 620"/>
                <a:gd name="T58" fmla="*/ 439 w 522"/>
                <a:gd name="T59" fmla="*/ 520 h 620"/>
                <a:gd name="T60" fmla="*/ 440 w 522"/>
                <a:gd name="T61" fmla="*/ 517 h 620"/>
                <a:gd name="T62" fmla="*/ 447 w 522"/>
                <a:gd name="T63" fmla="*/ 486 h 620"/>
                <a:gd name="T64" fmla="*/ 471 w 522"/>
                <a:gd name="T65" fmla="*/ 416 h 620"/>
                <a:gd name="T66" fmla="*/ 477 w 522"/>
                <a:gd name="T67" fmla="*/ 400 h 620"/>
                <a:gd name="T68" fmla="*/ 477 w 522"/>
                <a:gd name="T69" fmla="*/ 401 h 620"/>
                <a:gd name="T70" fmla="*/ 488 w 522"/>
                <a:gd name="T71" fmla="*/ 375 h 620"/>
                <a:gd name="T72" fmla="*/ 513 w 522"/>
                <a:gd name="T73" fmla="*/ 314 h 620"/>
                <a:gd name="T74" fmla="*/ 519 w 522"/>
                <a:gd name="T75" fmla="*/ 234 h 620"/>
                <a:gd name="T76" fmla="*/ 517 w 522"/>
                <a:gd name="T77" fmla="*/ 172 h 620"/>
                <a:gd name="T78" fmla="*/ 470 w 522"/>
                <a:gd name="T79" fmla="*/ 42 h 620"/>
                <a:gd name="T80" fmla="*/ 308 w 522"/>
                <a:gd name="T81" fmla="*/ 23 h 620"/>
                <a:gd name="T82" fmla="*/ 53 w 522"/>
                <a:gd name="T83" fmla="*/ 169 h 620"/>
                <a:gd name="T84" fmla="*/ 24 w 522"/>
                <a:gd name="T85" fmla="*/ 278 h 620"/>
                <a:gd name="T86" fmla="*/ 133 w 522"/>
                <a:gd name="T87" fmla="*/ 30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22" h="620">
                  <a:moveTo>
                    <a:pt x="133" y="307"/>
                  </a:moveTo>
                  <a:cubicBezTo>
                    <a:pt x="201" y="261"/>
                    <a:pt x="270" y="213"/>
                    <a:pt x="345" y="179"/>
                  </a:cubicBezTo>
                  <a:cubicBezTo>
                    <a:pt x="348" y="178"/>
                    <a:pt x="351" y="177"/>
                    <a:pt x="353" y="176"/>
                  </a:cubicBezTo>
                  <a:cubicBezTo>
                    <a:pt x="331" y="187"/>
                    <a:pt x="341" y="180"/>
                    <a:pt x="347" y="178"/>
                  </a:cubicBezTo>
                  <a:cubicBezTo>
                    <a:pt x="352" y="176"/>
                    <a:pt x="357" y="175"/>
                    <a:pt x="362" y="173"/>
                  </a:cubicBezTo>
                  <a:cubicBezTo>
                    <a:pt x="368" y="171"/>
                    <a:pt x="384" y="164"/>
                    <a:pt x="390" y="166"/>
                  </a:cubicBezTo>
                  <a:cubicBezTo>
                    <a:pt x="385" y="164"/>
                    <a:pt x="365" y="169"/>
                    <a:pt x="381" y="168"/>
                  </a:cubicBezTo>
                  <a:cubicBezTo>
                    <a:pt x="392" y="167"/>
                    <a:pt x="394" y="175"/>
                    <a:pt x="371" y="166"/>
                  </a:cubicBezTo>
                  <a:cubicBezTo>
                    <a:pt x="373" y="167"/>
                    <a:pt x="377" y="168"/>
                    <a:pt x="379" y="168"/>
                  </a:cubicBezTo>
                  <a:cubicBezTo>
                    <a:pt x="385" y="168"/>
                    <a:pt x="364" y="161"/>
                    <a:pt x="365" y="161"/>
                  </a:cubicBezTo>
                  <a:cubicBezTo>
                    <a:pt x="366" y="162"/>
                    <a:pt x="368" y="163"/>
                    <a:pt x="370" y="164"/>
                  </a:cubicBezTo>
                  <a:cubicBezTo>
                    <a:pt x="375" y="168"/>
                    <a:pt x="350" y="148"/>
                    <a:pt x="361" y="158"/>
                  </a:cubicBezTo>
                  <a:cubicBezTo>
                    <a:pt x="370" y="166"/>
                    <a:pt x="348" y="137"/>
                    <a:pt x="354" y="149"/>
                  </a:cubicBezTo>
                  <a:cubicBezTo>
                    <a:pt x="355" y="151"/>
                    <a:pt x="356" y="154"/>
                    <a:pt x="358" y="156"/>
                  </a:cubicBezTo>
                  <a:cubicBezTo>
                    <a:pt x="345" y="139"/>
                    <a:pt x="350" y="137"/>
                    <a:pt x="354" y="148"/>
                  </a:cubicBezTo>
                  <a:cubicBezTo>
                    <a:pt x="356" y="155"/>
                    <a:pt x="357" y="161"/>
                    <a:pt x="358" y="168"/>
                  </a:cubicBezTo>
                  <a:cubicBezTo>
                    <a:pt x="360" y="177"/>
                    <a:pt x="355" y="141"/>
                    <a:pt x="357" y="160"/>
                  </a:cubicBezTo>
                  <a:cubicBezTo>
                    <a:pt x="357" y="165"/>
                    <a:pt x="358" y="169"/>
                    <a:pt x="358" y="174"/>
                  </a:cubicBezTo>
                  <a:cubicBezTo>
                    <a:pt x="359" y="193"/>
                    <a:pt x="359" y="212"/>
                    <a:pt x="360" y="231"/>
                  </a:cubicBezTo>
                  <a:cubicBezTo>
                    <a:pt x="360" y="241"/>
                    <a:pt x="360" y="251"/>
                    <a:pt x="360" y="262"/>
                  </a:cubicBezTo>
                  <a:cubicBezTo>
                    <a:pt x="361" y="266"/>
                    <a:pt x="360" y="271"/>
                    <a:pt x="361" y="276"/>
                  </a:cubicBezTo>
                  <a:cubicBezTo>
                    <a:pt x="357" y="256"/>
                    <a:pt x="365" y="254"/>
                    <a:pt x="362" y="263"/>
                  </a:cubicBezTo>
                  <a:cubicBezTo>
                    <a:pt x="361" y="266"/>
                    <a:pt x="360" y="269"/>
                    <a:pt x="359" y="272"/>
                  </a:cubicBezTo>
                  <a:cubicBezTo>
                    <a:pt x="357" y="278"/>
                    <a:pt x="347" y="302"/>
                    <a:pt x="358" y="277"/>
                  </a:cubicBezTo>
                  <a:cubicBezTo>
                    <a:pt x="354" y="286"/>
                    <a:pt x="350" y="295"/>
                    <a:pt x="347" y="303"/>
                  </a:cubicBezTo>
                  <a:cubicBezTo>
                    <a:pt x="336" y="328"/>
                    <a:pt x="325" y="354"/>
                    <a:pt x="315" y="379"/>
                  </a:cubicBezTo>
                  <a:cubicBezTo>
                    <a:pt x="295" y="430"/>
                    <a:pt x="281" y="483"/>
                    <a:pt x="278" y="539"/>
                  </a:cubicBezTo>
                  <a:cubicBezTo>
                    <a:pt x="276" y="580"/>
                    <a:pt x="317" y="620"/>
                    <a:pt x="358" y="618"/>
                  </a:cubicBezTo>
                  <a:cubicBezTo>
                    <a:pt x="403" y="616"/>
                    <a:pt x="436" y="583"/>
                    <a:pt x="438" y="539"/>
                  </a:cubicBezTo>
                  <a:cubicBezTo>
                    <a:pt x="438" y="533"/>
                    <a:pt x="437" y="525"/>
                    <a:pt x="439" y="520"/>
                  </a:cubicBezTo>
                  <a:cubicBezTo>
                    <a:pt x="432" y="538"/>
                    <a:pt x="439" y="522"/>
                    <a:pt x="440" y="517"/>
                  </a:cubicBezTo>
                  <a:cubicBezTo>
                    <a:pt x="442" y="506"/>
                    <a:pt x="444" y="496"/>
                    <a:pt x="447" y="486"/>
                  </a:cubicBezTo>
                  <a:cubicBezTo>
                    <a:pt x="453" y="462"/>
                    <a:pt x="462" y="439"/>
                    <a:pt x="471" y="416"/>
                  </a:cubicBezTo>
                  <a:cubicBezTo>
                    <a:pt x="473" y="411"/>
                    <a:pt x="475" y="405"/>
                    <a:pt x="477" y="400"/>
                  </a:cubicBezTo>
                  <a:cubicBezTo>
                    <a:pt x="468" y="417"/>
                    <a:pt x="475" y="405"/>
                    <a:pt x="477" y="401"/>
                  </a:cubicBezTo>
                  <a:cubicBezTo>
                    <a:pt x="481" y="392"/>
                    <a:pt x="484" y="383"/>
                    <a:pt x="488" y="375"/>
                  </a:cubicBezTo>
                  <a:cubicBezTo>
                    <a:pt x="497" y="355"/>
                    <a:pt x="506" y="335"/>
                    <a:pt x="513" y="314"/>
                  </a:cubicBezTo>
                  <a:cubicBezTo>
                    <a:pt x="522" y="288"/>
                    <a:pt x="520" y="261"/>
                    <a:pt x="519" y="234"/>
                  </a:cubicBezTo>
                  <a:cubicBezTo>
                    <a:pt x="519" y="213"/>
                    <a:pt x="519" y="192"/>
                    <a:pt x="517" y="172"/>
                  </a:cubicBezTo>
                  <a:cubicBezTo>
                    <a:pt x="514" y="124"/>
                    <a:pt x="506" y="76"/>
                    <a:pt x="470" y="42"/>
                  </a:cubicBezTo>
                  <a:cubicBezTo>
                    <a:pt x="426" y="0"/>
                    <a:pt x="361" y="3"/>
                    <a:pt x="308" y="23"/>
                  </a:cubicBezTo>
                  <a:cubicBezTo>
                    <a:pt x="216" y="58"/>
                    <a:pt x="133" y="114"/>
                    <a:pt x="53" y="169"/>
                  </a:cubicBezTo>
                  <a:cubicBezTo>
                    <a:pt x="18" y="192"/>
                    <a:pt x="0" y="240"/>
                    <a:pt x="24" y="278"/>
                  </a:cubicBezTo>
                  <a:cubicBezTo>
                    <a:pt x="46" y="312"/>
                    <a:pt x="96" y="332"/>
                    <a:pt x="133" y="307"/>
                  </a:cubicBezTo>
                  <a:close/>
                </a:path>
              </a:pathLst>
            </a:custGeom>
            <a:solidFill>
              <a:srgbClr val="CEAB8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7" name="Freeform 18"/>
            <p:cNvSpPr/>
            <p:nvPr/>
          </p:nvSpPr>
          <p:spPr bwMode="auto">
            <a:xfrm>
              <a:off x="7046913" y="-1108076"/>
              <a:ext cx="230188" cy="263525"/>
            </a:xfrm>
            <a:custGeom>
              <a:avLst/>
              <a:gdLst>
                <a:gd name="T0" fmla="*/ 135 w 135"/>
                <a:gd name="T1" fmla="*/ 19 h 153"/>
                <a:gd name="T2" fmla="*/ 6 w 135"/>
                <a:gd name="T3" fmla="*/ 0 h 153"/>
                <a:gd name="T4" fmla="*/ 3 w 135"/>
                <a:gd name="T5" fmla="*/ 61 h 153"/>
                <a:gd name="T6" fmla="*/ 133 w 135"/>
                <a:gd name="T7" fmla="*/ 69 h 153"/>
                <a:gd name="T8" fmla="*/ 135 w 135"/>
                <a:gd name="T9" fmla="*/ 19 h 153"/>
              </a:gdLst>
              <a:ahLst/>
              <a:cxnLst>
                <a:cxn ang="0">
                  <a:pos x="T0" y="T1"/>
                </a:cxn>
                <a:cxn ang="0">
                  <a:pos x="T2" y="T3"/>
                </a:cxn>
                <a:cxn ang="0">
                  <a:pos x="T4" y="T5"/>
                </a:cxn>
                <a:cxn ang="0">
                  <a:pos x="T6" y="T7"/>
                </a:cxn>
                <a:cxn ang="0">
                  <a:pos x="T8" y="T9"/>
                </a:cxn>
              </a:cxnLst>
              <a:rect l="0" t="0" r="r" b="b"/>
              <a:pathLst>
                <a:path w="135" h="153">
                  <a:moveTo>
                    <a:pt x="135" y="19"/>
                  </a:moveTo>
                  <a:cubicBezTo>
                    <a:pt x="100" y="47"/>
                    <a:pt x="30" y="39"/>
                    <a:pt x="6" y="0"/>
                  </a:cubicBezTo>
                  <a:cubicBezTo>
                    <a:pt x="4" y="20"/>
                    <a:pt x="3" y="41"/>
                    <a:pt x="3" y="61"/>
                  </a:cubicBezTo>
                  <a:cubicBezTo>
                    <a:pt x="0" y="145"/>
                    <a:pt x="130" y="153"/>
                    <a:pt x="133" y="69"/>
                  </a:cubicBezTo>
                  <a:cubicBezTo>
                    <a:pt x="133" y="52"/>
                    <a:pt x="134" y="35"/>
                    <a:pt x="135" y="19"/>
                  </a:cubicBezTo>
                  <a:close/>
                </a:path>
              </a:pathLst>
            </a:custGeom>
            <a:solidFill>
              <a:srgbClr val="E1EAF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8" name="Freeform 19"/>
            <p:cNvSpPr/>
            <p:nvPr/>
          </p:nvSpPr>
          <p:spPr bwMode="auto">
            <a:xfrm>
              <a:off x="6996113" y="-1158876"/>
              <a:ext cx="357188" cy="228600"/>
            </a:xfrm>
            <a:custGeom>
              <a:avLst/>
              <a:gdLst>
                <a:gd name="T0" fmla="*/ 1 w 208"/>
                <a:gd name="T1" fmla="*/ 15 h 133"/>
                <a:gd name="T2" fmla="*/ 0 w 208"/>
                <a:gd name="T3" fmla="*/ 73 h 133"/>
                <a:gd name="T4" fmla="*/ 2 w 208"/>
                <a:gd name="T5" fmla="*/ 80 h 133"/>
                <a:gd name="T6" fmla="*/ 105 w 208"/>
                <a:gd name="T7" fmla="*/ 126 h 133"/>
                <a:gd name="T8" fmla="*/ 202 w 208"/>
                <a:gd name="T9" fmla="*/ 96 h 133"/>
                <a:gd name="T10" fmla="*/ 208 w 208"/>
                <a:gd name="T11" fmla="*/ 85 h 133"/>
                <a:gd name="T12" fmla="*/ 205 w 208"/>
                <a:gd name="T13" fmla="*/ 26 h 133"/>
                <a:gd name="T14" fmla="*/ 188 w 208"/>
                <a:gd name="T15" fmla="*/ 16 h 133"/>
                <a:gd name="T16" fmla="*/ 20 w 208"/>
                <a:gd name="T17" fmla="*/ 5 h 133"/>
                <a:gd name="T18" fmla="*/ 1 w 208"/>
                <a:gd name="T19" fmla="*/ 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133">
                  <a:moveTo>
                    <a:pt x="1" y="15"/>
                  </a:moveTo>
                  <a:cubicBezTo>
                    <a:pt x="0" y="73"/>
                    <a:pt x="0" y="73"/>
                    <a:pt x="0" y="73"/>
                  </a:cubicBezTo>
                  <a:cubicBezTo>
                    <a:pt x="0" y="75"/>
                    <a:pt x="0" y="78"/>
                    <a:pt x="2" y="80"/>
                  </a:cubicBezTo>
                  <a:cubicBezTo>
                    <a:pt x="10" y="92"/>
                    <a:pt x="42" y="133"/>
                    <a:pt x="105" y="126"/>
                  </a:cubicBezTo>
                  <a:cubicBezTo>
                    <a:pt x="160" y="119"/>
                    <a:pt x="190" y="103"/>
                    <a:pt x="202" y="96"/>
                  </a:cubicBezTo>
                  <a:cubicBezTo>
                    <a:pt x="206" y="94"/>
                    <a:pt x="208" y="90"/>
                    <a:pt x="208" y="85"/>
                  </a:cubicBezTo>
                  <a:cubicBezTo>
                    <a:pt x="205" y="26"/>
                    <a:pt x="205" y="26"/>
                    <a:pt x="205" y="26"/>
                  </a:cubicBezTo>
                  <a:cubicBezTo>
                    <a:pt x="205" y="17"/>
                    <a:pt x="196" y="12"/>
                    <a:pt x="188" y="16"/>
                  </a:cubicBezTo>
                  <a:cubicBezTo>
                    <a:pt x="159" y="31"/>
                    <a:pt x="96" y="52"/>
                    <a:pt x="20" y="5"/>
                  </a:cubicBezTo>
                  <a:cubicBezTo>
                    <a:pt x="12" y="0"/>
                    <a:pt x="2" y="5"/>
                    <a:pt x="1" y="15"/>
                  </a:cubicBezTo>
                  <a:close/>
                </a:path>
              </a:pathLst>
            </a:custGeom>
            <a:solidFill>
              <a:srgbClr val="E5C2A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29" name="Freeform 20"/>
            <p:cNvSpPr/>
            <p:nvPr/>
          </p:nvSpPr>
          <p:spPr bwMode="auto">
            <a:xfrm>
              <a:off x="6499226" y="-2012951"/>
              <a:ext cx="841375" cy="701675"/>
            </a:xfrm>
            <a:custGeom>
              <a:avLst/>
              <a:gdLst>
                <a:gd name="T0" fmla="*/ 35 w 492"/>
                <a:gd name="T1" fmla="*/ 242 h 409"/>
                <a:gd name="T2" fmla="*/ 35 w 492"/>
                <a:gd name="T3" fmla="*/ 242 h 409"/>
                <a:gd name="T4" fmla="*/ 25 w 492"/>
                <a:gd name="T5" fmla="*/ 196 h 409"/>
                <a:gd name="T6" fmla="*/ 214 w 492"/>
                <a:gd name="T7" fmla="*/ 396 h 409"/>
                <a:gd name="T8" fmla="*/ 148 w 492"/>
                <a:gd name="T9" fmla="*/ 313 h 409"/>
                <a:gd name="T10" fmla="*/ 485 w 492"/>
                <a:gd name="T11" fmla="*/ 102 h 409"/>
                <a:gd name="T12" fmla="*/ 266 w 492"/>
                <a:gd name="T13" fmla="*/ 42 h 409"/>
                <a:gd name="T14" fmla="*/ 35 w 492"/>
                <a:gd name="T15" fmla="*/ 242 h 4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2" h="409">
                  <a:moveTo>
                    <a:pt x="35" y="242"/>
                  </a:moveTo>
                  <a:cubicBezTo>
                    <a:pt x="35" y="242"/>
                    <a:pt x="35" y="242"/>
                    <a:pt x="35" y="242"/>
                  </a:cubicBezTo>
                  <a:cubicBezTo>
                    <a:pt x="42" y="258"/>
                    <a:pt x="13" y="183"/>
                    <a:pt x="25" y="196"/>
                  </a:cubicBezTo>
                  <a:cubicBezTo>
                    <a:pt x="49" y="223"/>
                    <a:pt x="180" y="385"/>
                    <a:pt x="214" y="396"/>
                  </a:cubicBezTo>
                  <a:cubicBezTo>
                    <a:pt x="256" y="409"/>
                    <a:pt x="148" y="313"/>
                    <a:pt x="148" y="313"/>
                  </a:cubicBezTo>
                  <a:cubicBezTo>
                    <a:pt x="148" y="313"/>
                    <a:pt x="492" y="112"/>
                    <a:pt x="485" y="102"/>
                  </a:cubicBezTo>
                  <a:cubicBezTo>
                    <a:pt x="429" y="24"/>
                    <a:pt x="375" y="0"/>
                    <a:pt x="266" y="42"/>
                  </a:cubicBezTo>
                  <a:cubicBezTo>
                    <a:pt x="142" y="91"/>
                    <a:pt x="0" y="167"/>
                    <a:pt x="35" y="242"/>
                  </a:cubicBezTo>
                  <a:close/>
                </a:path>
              </a:pathLst>
            </a:custGeom>
            <a:solidFill>
              <a:srgbClr val="BC9A7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0" name="Freeform 21"/>
            <p:cNvSpPr/>
            <p:nvPr/>
          </p:nvSpPr>
          <p:spPr bwMode="auto">
            <a:xfrm>
              <a:off x="7299326" y="-958851"/>
              <a:ext cx="638175" cy="439738"/>
            </a:xfrm>
            <a:custGeom>
              <a:avLst/>
              <a:gdLst>
                <a:gd name="T0" fmla="*/ 278 w 373"/>
                <a:gd name="T1" fmla="*/ 160 h 256"/>
                <a:gd name="T2" fmla="*/ 223 w 373"/>
                <a:gd name="T3" fmla="*/ 184 h 256"/>
                <a:gd name="T4" fmla="*/ 195 w 373"/>
                <a:gd name="T5" fmla="*/ 202 h 256"/>
                <a:gd name="T6" fmla="*/ 82 w 373"/>
                <a:gd name="T7" fmla="*/ 218 h 256"/>
                <a:gd name="T8" fmla="*/ 216 w 373"/>
                <a:gd name="T9" fmla="*/ 44 h 256"/>
                <a:gd name="T10" fmla="*/ 311 w 373"/>
                <a:gd name="T11" fmla="*/ 5 h 256"/>
                <a:gd name="T12" fmla="*/ 346 w 373"/>
                <a:gd name="T13" fmla="*/ 8 h 256"/>
                <a:gd name="T14" fmla="*/ 360 w 373"/>
                <a:gd name="T15" fmla="*/ 67 h 256"/>
                <a:gd name="T16" fmla="*/ 278 w 373"/>
                <a:gd name="T17"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3" h="256">
                  <a:moveTo>
                    <a:pt x="278" y="160"/>
                  </a:moveTo>
                  <a:cubicBezTo>
                    <a:pt x="274" y="162"/>
                    <a:pt x="226" y="181"/>
                    <a:pt x="223" y="184"/>
                  </a:cubicBezTo>
                  <a:cubicBezTo>
                    <a:pt x="218" y="187"/>
                    <a:pt x="204" y="197"/>
                    <a:pt x="195" y="202"/>
                  </a:cubicBezTo>
                  <a:cubicBezTo>
                    <a:pt x="177" y="213"/>
                    <a:pt x="137" y="256"/>
                    <a:pt x="82" y="218"/>
                  </a:cubicBezTo>
                  <a:cubicBezTo>
                    <a:pt x="0" y="163"/>
                    <a:pt x="216" y="44"/>
                    <a:pt x="216" y="44"/>
                  </a:cubicBezTo>
                  <a:cubicBezTo>
                    <a:pt x="311" y="5"/>
                    <a:pt x="311" y="5"/>
                    <a:pt x="311" y="5"/>
                  </a:cubicBezTo>
                  <a:cubicBezTo>
                    <a:pt x="322" y="0"/>
                    <a:pt x="335" y="2"/>
                    <a:pt x="346" y="8"/>
                  </a:cubicBezTo>
                  <a:cubicBezTo>
                    <a:pt x="367" y="21"/>
                    <a:pt x="373" y="48"/>
                    <a:pt x="360" y="67"/>
                  </a:cubicBezTo>
                  <a:cubicBezTo>
                    <a:pt x="337" y="99"/>
                    <a:pt x="334" y="119"/>
                    <a:pt x="278" y="160"/>
                  </a:cubicBezTo>
                  <a:close/>
                </a:path>
              </a:pathLst>
            </a:custGeom>
            <a:solidFill>
              <a:srgbClr val="1525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1" name="Freeform 22"/>
            <p:cNvSpPr/>
            <p:nvPr/>
          </p:nvSpPr>
          <p:spPr bwMode="auto">
            <a:xfrm>
              <a:off x="7288213" y="-1003301"/>
              <a:ext cx="636588" cy="439738"/>
            </a:xfrm>
            <a:custGeom>
              <a:avLst/>
              <a:gdLst>
                <a:gd name="T0" fmla="*/ 277 w 372"/>
                <a:gd name="T1" fmla="*/ 159 h 256"/>
                <a:gd name="T2" fmla="*/ 222 w 372"/>
                <a:gd name="T3" fmla="*/ 183 h 256"/>
                <a:gd name="T4" fmla="*/ 195 w 372"/>
                <a:gd name="T5" fmla="*/ 201 h 256"/>
                <a:gd name="T6" fmla="*/ 81 w 372"/>
                <a:gd name="T7" fmla="*/ 218 h 256"/>
                <a:gd name="T8" fmla="*/ 216 w 372"/>
                <a:gd name="T9" fmla="*/ 44 h 256"/>
                <a:gd name="T10" fmla="*/ 310 w 372"/>
                <a:gd name="T11" fmla="*/ 5 h 256"/>
                <a:gd name="T12" fmla="*/ 346 w 372"/>
                <a:gd name="T13" fmla="*/ 8 h 256"/>
                <a:gd name="T14" fmla="*/ 359 w 372"/>
                <a:gd name="T15" fmla="*/ 66 h 256"/>
                <a:gd name="T16" fmla="*/ 277 w 372"/>
                <a:gd name="T17" fmla="*/ 15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256">
                  <a:moveTo>
                    <a:pt x="277" y="159"/>
                  </a:moveTo>
                  <a:cubicBezTo>
                    <a:pt x="274" y="162"/>
                    <a:pt x="225" y="181"/>
                    <a:pt x="222" y="183"/>
                  </a:cubicBezTo>
                  <a:cubicBezTo>
                    <a:pt x="218" y="187"/>
                    <a:pt x="203" y="196"/>
                    <a:pt x="195" y="201"/>
                  </a:cubicBezTo>
                  <a:cubicBezTo>
                    <a:pt x="177" y="212"/>
                    <a:pt x="137" y="256"/>
                    <a:pt x="81" y="218"/>
                  </a:cubicBezTo>
                  <a:cubicBezTo>
                    <a:pt x="0" y="162"/>
                    <a:pt x="216" y="44"/>
                    <a:pt x="216" y="44"/>
                  </a:cubicBezTo>
                  <a:cubicBezTo>
                    <a:pt x="310" y="5"/>
                    <a:pt x="310" y="5"/>
                    <a:pt x="310" y="5"/>
                  </a:cubicBezTo>
                  <a:cubicBezTo>
                    <a:pt x="322" y="0"/>
                    <a:pt x="335" y="1"/>
                    <a:pt x="346" y="8"/>
                  </a:cubicBezTo>
                  <a:cubicBezTo>
                    <a:pt x="366" y="20"/>
                    <a:pt x="372" y="47"/>
                    <a:pt x="359" y="66"/>
                  </a:cubicBezTo>
                  <a:cubicBezTo>
                    <a:pt x="336" y="98"/>
                    <a:pt x="334" y="118"/>
                    <a:pt x="277" y="159"/>
                  </a:cubicBezTo>
                  <a:close/>
                </a:path>
              </a:pathLst>
            </a:custGeom>
            <a:solidFill>
              <a:srgbClr val="894E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2" name="Freeform 23"/>
            <p:cNvSpPr/>
            <p:nvPr/>
          </p:nvSpPr>
          <p:spPr bwMode="auto">
            <a:xfrm>
              <a:off x="7739063" y="-1003301"/>
              <a:ext cx="188913" cy="169863"/>
            </a:xfrm>
            <a:custGeom>
              <a:avLst/>
              <a:gdLst>
                <a:gd name="T0" fmla="*/ 75 w 110"/>
                <a:gd name="T1" fmla="*/ 99 h 99"/>
                <a:gd name="T2" fmla="*/ 96 w 110"/>
                <a:gd name="T3" fmla="*/ 64 h 99"/>
                <a:gd name="T4" fmla="*/ 82 w 110"/>
                <a:gd name="T5" fmla="*/ 8 h 99"/>
                <a:gd name="T6" fmla="*/ 46 w 110"/>
                <a:gd name="T7" fmla="*/ 5 h 99"/>
                <a:gd name="T8" fmla="*/ 0 w 110"/>
                <a:gd name="T9" fmla="*/ 24 h 99"/>
                <a:gd name="T10" fmla="*/ 75 w 110"/>
                <a:gd name="T11" fmla="*/ 99 h 99"/>
              </a:gdLst>
              <a:ahLst/>
              <a:cxnLst>
                <a:cxn ang="0">
                  <a:pos x="T0" y="T1"/>
                </a:cxn>
                <a:cxn ang="0">
                  <a:pos x="T2" y="T3"/>
                </a:cxn>
                <a:cxn ang="0">
                  <a:pos x="T4" y="T5"/>
                </a:cxn>
                <a:cxn ang="0">
                  <a:pos x="T6" y="T7"/>
                </a:cxn>
                <a:cxn ang="0">
                  <a:pos x="T8" y="T9"/>
                </a:cxn>
                <a:cxn ang="0">
                  <a:pos x="T10" y="T11"/>
                </a:cxn>
              </a:cxnLst>
              <a:rect l="0" t="0" r="r" b="b"/>
              <a:pathLst>
                <a:path w="110" h="99">
                  <a:moveTo>
                    <a:pt x="75" y="99"/>
                  </a:moveTo>
                  <a:cubicBezTo>
                    <a:pt x="81" y="91"/>
                    <a:pt x="89" y="74"/>
                    <a:pt x="96" y="64"/>
                  </a:cubicBezTo>
                  <a:cubicBezTo>
                    <a:pt x="110" y="45"/>
                    <a:pt x="102" y="20"/>
                    <a:pt x="82" y="8"/>
                  </a:cubicBezTo>
                  <a:cubicBezTo>
                    <a:pt x="71" y="1"/>
                    <a:pt x="58" y="0"/>
                    <a:pt x="46" y="5"/>
                  </a:cubicBezTo>
                  <a:cubicBezTo>
                    <a:pt x="0" y="24"/>
                    <a:pt x="0" y="24"/>
                    <a:pt x="0" y="24"/>
                  </a:cubicBezTo>
                  <a:cubicBezTo>
                    <a:pt x="25" y="35"/>
                    <a:pt x="54" y="61"/>
                    <a:pt x="75" y="99"/>
                  </a:cubicBezTo>
                  <a:close/>
                </a:path>
              </a:pathLst>
            </a:custGeom>
            <a:solidFill>
              <a:srgbClr val="9153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3" name="Freeform 24"/>
            <p:cNvSpPr/>
            <p:nvPr/>
          </p:nvSpPr>
          <p:spPr bwMode="auto">
            <a:xfrm>
              <a:off x="6808788" y="-1846263"/>
              <a:ext cx="873125" cy="1133475"/>
            </a:xfrm>
            <a:custGeom>
              <a:avLst/>
              <a:gdLst>
                <a:gd name="T0" fmla="*/ 134 w 510"/>
                <a:gd name="T1" fmla="*/ 338 h 661"/>
                <a:gd name="T2" fmla="*/ 334 w 510"/>
                <a:gd name="T3" fmla="*/ 202 h 661"/>
                <a:gd name="T4" fmla="*/ 367 w 510"/>
                <a:gd name="T5" fmla="*/ 184 h 661"/>
                <a:gd name="T6" fmla="*/ 374 w 510"/>
                <a:gd name="T7" fmla="*/ 181 h 661"/>
                <a:gd name="T8" fmla="*/ 364 w 510"/>
                <a:gd name="T9" fmla="*/ 185 h 661"/>
                <a:gd name="T10" fmla="*/ 380 w 510"/>
                <a:gd name="T11" fmla="*/ 179 h 661"/>
                <a:gd name="T12" fmla="*/ 390 w 510"/>
                <a:gd name="T13" fmla="*/ 176 h 661"/>
                <a:gd name="T14" fmla="*/ 381 w 510"/>
                <a:gd name="T15" fmla="*/ 178 h 661"/>
                <a:gd name="T16" fmla="*/ 370 w 510"/>
                <a:gd name="T17" fmla="*/ 176 h 661"/>
                <a:gd name="T18" fmla="*/ 362 w 510"/>
                <a:gd name="T19" fmla="*/ 172 h 661"/>
                <a:gd name="T20" fmla="*/ 353 w 510"/>
                <a:gd name="T21" fmla="*/ 165 h 661"/>
                <a:gd name="T22" fmla="*/ 346 w 510"/>
                <a:gd name="T23" fmla="*/ 156 h 661"/>
                <a:gd name="T24" fmla="*/ 343 w 510"/>
                <a:gd name="T25" fmla="*/ 148 h 661"/>
                <a:gd name="T26" fmla="*/ 346 w 510"/>
                <a:gd name="T27" fmla="*/ 160 h 661"/>
                <a:gd name="T28" fmla="*/ 345 w 510"/>
                <a:gd name="T29" fmla="*/ 153 h 661"/>
                <a:gd name="T30" fmla="*/ 346 w 510"/>
                <a:gd name="T31" fmla="*/ 168 h 661"/>
                <a:gd name="T32" fmla="*/ 346 w 510"/>
                <a:gd name="T33" fmla="*/ 203 h 661"/>
                <a:gd name="T34" fmla="*/ 346 w 510"/>
                <a:gd name="T35" fmla="*/ 345 h 661"/>
                <a:gd name="T36" fmla="*/ 342 w 510"/>
                <a:gd name="T37" fmla="*/ 579 h 661"/>
                <a:gd name="T38" fmla="*/ 421 w 510"/>
                <a:gd name="T39" fmla="*/ 659 h 661"/>
                <a:gd name="T40" fmla="*/ 501 w 510"/>
                <a:gd name="T41" fmla="*/ 579 h 661"/>
                <a:gd name="T42" fmla="*/ 506 w 510"/>
                <a:gd name="T43" fmla="*/ 200 h 661"/>
                <a:gd name="T44" fmla="*/ 461 w 510"/>
                <a:gd name="T45" fmla="*/ 48 h 661"/>
                <a:gd name="T46" fmla="*/ 283 w 510"/>
                <a:gd name="T47" fmla="*/ 48 h 661"/>
                <a:gd name="T48" fmla="*/ 54 w 510"/>
                <a:gd name="T49" fmla="*/ 200 h 661"/>
                <a:gd name="T50" fmla="*/ 25 w 510"/>
                <a:gd name="T51" fmla="*/ 309 h 661"/>
                <a:gd name="T52" fmla="*/ 134 w 510"/>
                <a:gd name="T53" fmla="*/ 338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0" h="661">
                  <a:moveTo>
                    <a:pt x="134" y="338"/>
                  </a:moveTo>
                  <a:cubicBezTo>
                    <a:pt x="200" y="291"/>
                    <a:pt x="265" y="242"/>
                    <a:pt x="334" y="202"/>
                  </a:cubicBezTo>
                  <a:cubicBezTo>
                    <a:pt x="345" y="195"/>
                    <a:pt x="356" y="189"/>
                    <a:pt x="367" y="184"/>
                  </a:cubicBezTo>
                  <a:cubicBezTo>
                    <a:pt x="369" y="183"/>
                    <a:pt x="372" y="182"/>
                    <a:pt x="374" y="181"/>
                  </a:cubicBezTo>
                  <a:cubicBezTo>
                    <a:pt x="384" y="175"/>
                    <a:pt x="363" y="185"/>
                    <a:pt x="364" y="185"/>
                  </a:cubicBezTo>
                  <a:cubicBezTo>
                    <a:pt x="369" y="183"/>
                    <a:pt x="374" y="181"/>
                    <a:pt x="380" y="179"/>
                  </a:cubicBezTo>
                  <a:cubicBezTo>
                    <a:pt x="383" y="178"/>
                    <a:pt x="387" y="177"/>
                    <a:pt x="390" y="176"/>
                  </a:cubicBezTo>
                  <a:cubicBezTo>
                    <a:pt x="404" y="173"/>
                    <a:pt x="366" y="178"/>
                    <a:pt x="381" y="178"/>
                  </a:cubicBezTo>
                  <a:cubicBezTo>
                    <a:pt x="390" y="178"/>
                    <a:pt x="398" y="182"/>
                    <a:pt x="370" y="176"/>
                  </a:cubicBezTo>
                  <a:cubicBezTo>
                    <a:pt x="386" y="179"/>
                    <a:pt x="351" y="165"/>
                    <a:pt x="362" y="172"/>
                  </a:cubicBezTo>
                  <a:cubicBezTo>
                    <a:pt x="370" y="177"/>
                    <a:pt x="343" y="155"/>
                    <a:pt x="353" y="165"/>
                  </a:cubicBezTo>
                  <a:cubicBezTo>
                    <a:pt x="361" y="173"/>
                    <a:pt x="339" y="145"/>
                    <a:pt x="346" y="156"/>
                  </a:cubicBezTo>
                  <a:cubicBezTo>
                    <a:pt x="355" y="170"/>
                    <a:pt x="341" y="140"/>
                    <a:pt x="343" y="148"/>
                  </a:cubicBezTo>
                  <a:cubicBezTo>
                    <a:pt x="344" y="152"/>
                    <a:pt x="345" y="156"/>
                    <a:pt x="346" y="160"/>
                  </a:cubicBezTo>
                  <a:cubicBezTo>
                    <a:pt x="350" y="178"/>
                    <a:pt x="344" y="142"/>
                    <a:pt x="345" y="153"/>
                  </a:cubicBezTo>
                  <a:cubicBezTo>
                    <a:pt x="346" y="158"/>
                    <a:pt x="346" y="163"/>
                    <a:pt x="346" y="168"/>
                  </a:cubicBezTo>
                  <a:cubicBezTo>
                    <a:pt x="347" y="180"/>
                    <a:pt x="347" y="192"/>
                    <a:pt x="346" y="203"/>
                  </a:cubicBezTo>
                  <a:cubicBezTo>
                    <a:pt x="345" y="251"/>
                    <a:pt x="345" y="298"/>
                    <a:pt x="346" y="345"/>
                  </a:cubicBezTo>
                  <a:cubicBezTo>
                    <a:pt x="346" y="423"/>
                    <a:pt x="347" y="501"/>
                    <a:pt x="342" y="579"/>
                  </a:cubicBezTo>
                  <a:cubicBezTo>
                    <a:pt x="339" y="621"/>
                    <a:pt x="380" y="661"/>
                    <a:pt x="421" y="659"/>
                  </a:cubicBezTo>
                  <a:cubicBezTo>
                    <a:pt x="467" y="657"/>
                    <a:pt x="498" y="624"/>
                    <a:pt x="501" y="579"/>
                  </a:cubicBezTo>
                  <a:cubicBezTo>
                    <a:pt x="510" y="453"/>
                    <a:pt x="503" y="326"/>
                    <a:pt x="506" y="200"/>
                  </a:cubicBezTo>
                  <a:cubicBezTo>
                    <a:pt x="508" y="147"/>
                    <a:pt x="503" y="86"/>
                    <a:pt x="461" y="48"/>
                  </a:cubicBezTo>
                  <a:cubicBezTo>
                    <a:pt x="409" y="0"/>
                    <a:pt x="339" y="20"/>
                    <a:pt x="283" y="48"/>
                  </a:cubicBezTo>
                  <a:cubicBezTo>
                    <a:pt x="201" y="89"/>
                    <a:pt x="127" y="147"/>
                    <a:pt x="54" y="200"/>
                  </a:cubicBezTo>
                  <a:cubicBezTo>
                    <a:pt x="20" y="224"/>
                    <a:pt x="0" y="271"/>
                    <a:pt x="25" y="309"/>
                  </a:cubicBezTo>
                  <a:cubicBezTo>
                    <a:pt x="47" y="343"/>
                    <a:pt x="98" y="364"/>
                    <a:pt x="134" y="338"/>
                  </a:cubicBezTo>
                  <a:close/>
                </a:path>
              </a:pathLst>
            </a:custGeom>
            <a:solidFill>
              <a:srgbClr val="CEAB8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4" name="Freeform 25"/>
            <p:cNvSpPr/>
            <p:nvPr/>
          </p:nvSpPr>
          <p:spPr bwMode="auto">
            <a:xfrm>
              <a:off x="7405688" y="-917576"/>
              <a:ext cx="238125" cy="269875"/>
            </a:xfrm>
            <a:custGeom>
              <a:avLst/>
              <a:gdLst>
                <a:gd name="T0" fmla="*/ 139 w 139"/>
                <a:gd name="T1" fmla="*/ 24 h 157"/>
                <a:gd name="T2" fmla="*/ 10 w 139"/>
                <a:gd name="T3" fmla="*/ 0 h 157"/>
                <a:gd name="T4" fmla="*/ 5 w 139"/>
                <a:gd name="T5" fmla="*/ 62 h 157"/>
                <a:gd name="T6" fmla="*/ 135 w 139"/>
                <a:gd name="T7" fmla="*/ 73 h 157"/>
                <a:gd name="T8" fmla="*/ 139 w 139"/>
                <a:gd name="T9" fmla="*/ 24 h 157"/>
              </a:gdLst>
              <a:ahLst/>
              <a:cxnLst>
                <a:cxn ang="0">
                  <a:pos x="T0" y="T1"/>
                </a:cxn>
                <a:cxn ang="0">
                  <a:pos x="T2" y="T3"/>
                </a:cxn>
                <a:cxn ang="0">
                  <a:pos x="T4" y="T5"/>
                </a:cxn>
                <a:cxn ang="0">
                  <a:pos x="T6" y="T7"/>
                </a:cxn>
                <a:cxn ang="0">
                  <a:pos x="T8" y="T9"/>
                </a:cxn>
              </a:cxnLst>
              <a:rect l="0" t="0" r="r" b="b"/>
              <a:pathLst>
                <a:path w="139" h="157">
                  <a:moveTo>
                    <a:pt x="139" y="24"/>
                  </a:moveTo>
                  <a:cubicBezTo>
                    <a:pt x="103" y="50"/>
                    <a:pt x="33" y="40"/>
                    <a:pt x="10" y="0"/>
                  </a:cubicBezTo>
                  <a:cubicBezTo>
                    <a:pt x="8" y="21"/>
                    <a:pt x="6" y="41"/>
                    <a:pt x="5" y="62"/>
                  </a:cubicBezTo>
                  <a:cubicBezTo>
                    <a:pt x="0" y="145"/>
                    <a:pt x="130" y="157"/>
                    <a:pt x="135" y="73"/>
                  </a:cubicBezTo>
                  <a:cubicBezTo>
                    <a:pt x="136" y="57"/>
                    <a:pt x="137" y="40"/>
                    <a:pt x="139" y="24"/>
                  </a:cubicBezTo>
                  <a:close/>
                </a:path>
              </a:pathLst>
            </a:custGeom>
            <a:solidFill>
              <a:srgbClr val="E1EAF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5" name="Freeform 26"/>
            <p:cNvSpPr/>
            <p:nvPr/>
          </p:nvSpPr>
          <p:spPr bwMode="auto">
            <a:xfrm>
              <a:off x="7361238" y="-968376"/>
              <a:ext cx="354013" cy="228600"/>
            </a:xfrm>
            <a:custGeom>
              <a:avLst/>
              <a:gdLst>
                <a:gd name="T0" fmla="*/ 3 w 207"/>
                <a:gd name="T1" fmla="*/ 14 h 134"/>
                <a:gd name="T2" fmla="*/ 0 w 207"/>
                <a:gd name="T3" fmla="*/ 72 h 134"/>
                <a:gd name="T4" fmla="*/ 1 w 207"/>
                <a:gd name="T5" fmla="*/ 79 h 134"/>
                <a:gd name="T6" fmla="*/ 103 w 207"/>
                <a:gd name="T7" fmla="*/ 128 h 134"/>
                <a:gd name="T8" fmla="*/ 201 w 207"/>
                <a:gd name="T9" fmla="*/ 102 h 134"/>
                <a:gd name="T10" fmla="*/ 207 w 207"/>
                <a:gd name="T11" fmla="*/ 91 h 134"/>
                <a:gd name="T12" fmla="*/ 207 w 207"/>
                <a:gd name="T13" fmla="*/ 32 h 134"/>
                <a:gd name="T14" fmla="*/ 190 w 207"/>
                <a:gd name="T15" fmla="*/ 21 h 134"/>
                <a:gd name="T16" fmla="*/ 22 w 207"/>
                <a:gd name="T17" fmla="*/ 5 h 134"/>
                <a:gd name="T18" fmla="*/ 3 w 207"/>
                <a:gd name="T19" fmla="*/ 1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134">
                  <a:moveTo>
                    <a:pt x="3" y="14"/>
                  </a:moveTo>
                  <a:cubicBezTo>
                    <a:pt x="0" y="72"/>
                    <a:pt x="0" y="72"/>
                    <a:pt x="0" y="72"/>
                  </a:cubicBezTo>
                  <a:cubicBezTo>
                    <a:pt x="0" y="74"/>
                    <a:pt x="0" y="77"/>
                    <a:pt x="1" y="79"/>
                  </a:cubicBezTo>
                  <a:cubicBezTo>
                    <a:pt x="9" y="91"/>
                    <a:pt x="40" y="134"/>
                    <a:pt x="103" y="128"/>
                  </a:cubicBezTo>
                  <a:cubicBezTo>
                    <a:pt x="158" y="123"/>
                    <a:pt x="189" y="109"/>
                    <a:pt x="201" y="102"/>
                  </a:cubicBezTo>
                  <a:cubicBezTo>
                    <a:pt x="205" y="100"/>
                    <a:pt x="207" y="96"/>
                    <a:pt x="207" y="91"/>
                  </a:cubicBezTo>
                  <a:cubicBezTo>
                    <a:pt x="207" y="32"/>
                    <a:pt x="207" y="32"/>
                    <a:pt x="207" y="32"/>
                  </a:cubicBezTo>
                  <a:cubicBezTo>
                    <a:pt x="207" y="23"/>
                    <a:pt x="198" y="17"/>
                    <a:pt x="190" y="21"/>
                  </a:cubicBezTo>
                  <a:cubicBezTo>
                    <a:pt x="160" y="35"/>
                    <a:pt x="97" y="54"/>
                    <a:pt x="22" y="5"/>
                  </a:cubicBezTo>
                  <a:cubicBezTo>
                    <a:pt x="14" y="0"/>
                    <a:pt x="4" y="5"/>
                    <a:pt x="3" y="14"/>
                  </a:cubicBezTo>
                  <a:close/>
                </a:path>
              </a:pathLst>
            </a:custGeom>
            <a:solidFill>
              <a:srgbClr val="E5C2A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6" name="Freeform 27"/>
            <p:cNvSpPr/>
            <p:nvPr/>
          </p:nvSpPr>
          <p:spPr bwMode="auto">
            <a:xfrm>
              <a:off x="7346951" y="-1450976"/>
              <a:ext cx="225425" cy="1046163"/>
            </a:xfrm>
            <a:custGeom>
              <a:avLst/>
              <a:gdLst>
                <a:gd name="T0" fmla="*/ 109 w 131"/>
                <a:gd name="T1" fmla="*/ 609 h 610"/>
                <a:gd name="T2" fmla="*/ 111 w 131"/>
                <a:gd name="T3" fmla="*/ 608 h 610"/>
                <a:gd name="T4" fmla="*/ 129 w 131"/>
                <a:gd name="T5" fmla="*/ 584 h 610"/>
                <a:gd name="T6" fmla="*/ 46 w 131"/>
                <a:gd name="T7" fmla="*/ 19 h 610"/>
                <a:gd name="T8" fmla="*/ 21 w 131"/>
                <a:gd name="T9" fmla="*/ 1 h 610"/>
                <a:gd name="T10" fmla="*/ 19 w 131"/>
                <a:gd name="T11" fmla="*/ 2 h 610"/>
                <a:gd name="T12" fmla="*/ 1 w 131"/>
                <a:gd name="T13" fmla="*/ 26 h 610"/>
                <a:gd name="T14" fmla="*/ 85 w 131"/>
                <a:gd name="T15" fmla="*/ 591 h 610"/>
                <a:gd name="T16" fmla="*/ 109 w 131"/>
                <a:gd name="T17" fmla="*/ 609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610">
                  <a:moveTo>
                    <a:pt x="109" y="609"/>
                  </a:moveTo>
                  <a:cubicBezTo>
                    <a:pt x="111" y="608"/>
                    <a:pt x="111" y="608"/>
                    <a:pt x="111" y="608"/>
                  </a:cubicBezTo>
                  <a:cubicBezTo>
                    <a:pt x="123" y="607"/>
                    <a:pt x="131" y="596"/>
                    <a:pt x="129" y="584"/>
                  </a:cubicBezTo>
                  <a:cubicBezTo>
                    <a:pt x="46" y="19"/>
                    <a:pt x="46" y="19"/>
                    <a:pt x="46" y="19"/>
                  </a:cubicBezTo>
                  <a:cubicBezTo>
                    <a:pt x="44" y="8"/>
                    <a:pt x="33" y="0"/>
                    <a:pt x="21" y="1"/>
                  </a:cubicBezTo>
                  <a:cubicBezTo>
                    <a:pt x="19" y="2"/>
                    <a:pt x="19" y="2"/>
                    <a:pt x="19" y="2"/>
                  </a:cubicBezTo>
                  <a:cubicBezTo>
                    <a:pt x="8" y="3"/>
                    <a:pt x="0" y="14"/>
                    <a:pt x="1" y="26"/>
                  </a:cubicBezTo>
                  <a:cubicBezTo>
                    <a:pt x="85" y="591"/>
                    <a:pt x="85" y="591"/>
                    <a:pt x="85" y="591"/>
                  </a:cubicBezTo>
                  <a:cubicBezTo>
                    <a:pt x="87" y="602"/>
                    <a:pt x="98" y="610"/>
                    <a:pt x="109" y="609"/>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7" name="Freeform 28"/>
            <p:cNvSpPr/>
            <p:nvPr/>
          </p:nvSpPr>
          <p:spPr bwMode="auto">
            <a:xfrm>
              <a:off x="5705476" y="-3125788"/>
              <a:ext cx="293688" cy="1479550"/>
            </a:xfrm>
            <a:custGeom>
              <a:avLst/>
              <a:gdLst>
                <a:gd name="T0" fmla="*/ 25 w 171"/>
                <a:gd name="T1" fmla="*/ 863 h 864"/>
                <a:gd name="T2" fmla="*/ 18 w 171"/>
                <a:gd name="T3" fmla="*/ 862 h 864"/>
                <a:gd name="T4" fmla="*/ 2 w 171"/>
                <a:gd name="T5" fmla="*/ 839 h 864"/>
                <a:gd name="T6" fmla="*/ 123 w 171"/>
                <a:gd name="T7" fmla="*/ 18 h 864"/>
                <a:gd name="T8" fmla="*/ 146 w 171"/>
                <a:gd name="T9" fmla="*/ 1 h 864"/>
                <a:gd name="T10" fmla="*/ 153 w 171"/>
                <a:gd name="T11" fmla="*/ 2 h 864"/>
                <a:gd name="T12" fmla="*/ 169 w 171"/>
                <a:gd name="T13" fmla="*/ 25 h 864"/>
                <a:gd name="T14" fmla="*/ 47 w 171"/>
                <a:gd name="T15" fmla="*/ 846 h 864"/>
                <a:gd name="T16" fmla="*/ 25 w 171"/>
                <a:gd name="T17" fmla="*/ 863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1" h="864">
                  <a:moveTo>
                    <a:pt x="25" y="863"/>
                  </a:moveTo>
                  <a:cubicBezTo>
                    <a:pt x="18" y="862"/>
                    <a:pt x="18" y="862"/>
                    <a:pt x="18" y="862"/>
                  </a:cubicBezTo>
                  <a:cubicBezTo>
                    <a:pt x="7" y="860"/>
                    <a:pt x="0" y="850"/>
                    <a:pt x="2" y="839"/>
                  </a:cubicBezTo>
                  <a:cubicBezTo>
                    <a:pt x="123" y="18"/>
                    <a:pt x="123" y="18"/>
                    <a:pt x="123" y="18"/>
                  </a:cubicBezTo>
                  <a:cubicBezTo>
                    <a:pt x="125" y="7"/>
                    <a:pt x="135" y="0"/>
                    <a:pt x="146" y="1"/>
                  </a:cubicBezTo>
                  <a:cubicBezTo>
                    <a:pt x="153" y="2"/>
                    <a:pt x="153" y="2"/>
                    <a:pt x="153" y="2"/>
                  </a:cubicBezTo>
                  <a:cubicBezTo>
                    <a:pt x="163" y="4"/>
                    <a:pt x="171" y="14"/>
                    <a:pt x="169" y="25"/>
                  </a:cubicBezTo>
                  <a:cubicBezTo>
                    <a:pt x="47" y="846"/>
                    <a:pt x="47" y="846"/>
                    <a:pt x="47" y="846"/>
                  </a:cubicBezTo>
                  <a:cubicBezTo>
                    <a:pt x="46" y="857"/>
                    <a:pt x="36" y="864"/>
                    <a:pt x="25" y="863"/>
                  </a:cubicBezTo>
                  <a:close/>
                </a:path>
              </a:pathLst>
            </a:custGeom>
            <a:solidFill>
              <a:srgbClr val="6B5E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8" name="Rectangle 29"/>
            <p:cNvSpPr>
              <a:spLocks noChangeArrowheads="1"/>
            </p:cNvSpPr>
            <p:nvPr/>
          </p:nvSpPr>
          <p:spPr bwMode="auto">
            <a:xfrm>
              <a:off x="5624513" y="-2997201"/>
              <a:ext cx="252413" cy="147638"/>
            </a:xfrm>
            <a:prstGeom prst="rect">
              <a:avLst/>
            </a:prstGeom>
            <a:solidFill>
              <a:srgbClr val="A8C4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39" name="Rectangle 30"/>
            <p:cNvSpPr>
              <a:spLocks noChangeArrowheads="1"/>
            </p:cNvSpPr>
            <p:nvPr/>
          </p:nvSpPr>
          <p:spPr bwMode="auto">
            <a:xfrm>
              <a:off x="10226676" y="-2057401"/>
              <a:ext cx="254000" cy="147638"/>
            </a:xfrm>
            <a:prstGeom prst="rect">
              <a:avLst/>
            </a:prstGeom>
            <a:solidFill>
              <a:srgbClr val="A8C4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0" name="Freeform 31"/>
            <p:cNvSpPr/>
            <p:nvPr/>
          </p:nvSpPr>
          <p:spPr bwMode="auto">
            <a:xfrm>
              <a:off x="5607051" y="-3790951"/>
              <a:ext cx="4887913" cy="2825750"/>
            </a:xfrm>
            <a:custGeom>
              <a:avLst/>
              <a:gdLst>
                <a:gd name="T0" fmla="*/ 1855 w 2856"/>
                <a:gd name="T1" fmla="*/ 1633 h 1649"/>
                <a:gd name="T2" fmla="*/ 29 w 2856"/>
                <a:gd name="T3" fmla="*/ 578 h 1649"/>
                <a:gd name="T4" fmla="*/ 37 w 2856"/>
                <a:gd name="T5" fmla="*/ 514 h 1649"/>
                <a:gd name="T6" fmla="*/ 889 w 2856"/>
                <a:gd name="T7" fmla="*/ 21 h 1649"/>
                <a:gd name="T8" fmla="*/ 1001 w 2856"/>
                <a:gd name="T9" fmla="*/ 17 h 1649"/>
                <a:gd name="T10" fmla="*/ 2828 w 2856"/>
                <a:gd name="T11" fmla="*/ 1071 h 1649"/>
                <a:gd name="T12" fmla="*/ 2820 w 2856"/>
                <a:gd name="T13" fmla="*/ 1136 h 1649"/>
                <a:gd name="T14" fmla="*/ 1967 w 2856"/>
                <a:gd name="T15" fmla="*/ 1628 h 1649"/>
                <a:gd name="T16" fmla="*/ 1855 w 2856"/>
                <a:gd name="T17" fmla="*/ 1633 h 1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6" h="1649">
                  <a:moveTo>
                    <a:pt x="1855" y="1633"/>
                  </a:moveTo>
                  <a:cubicBezTo>
                    <a:pt x="29" y="578"/>
                    <a:pt x="29" y="578"/>
                    <a:pt x="29" y="578"/>
                  </a:cubicBezTo>
                  <a:cubicBezTo>
                    <a:pt x="0" y="562"/>
                    <a:pt x="4" y="533"/>
                    <a:pt x="37" y="514"/>
                  </a:cubicBezTo>
                  <a:cubicBezTo>
                    <a:pt x="889" y="21"/>
                    <a:pt x="889" y="21"/>
                    <a:pt x="889" y="21"/>
                  </a:cubicBezTo>
                  <a:cubicBezTo>
                    <a:pt x="922" y="2"/>
                    <a:pt x="972" y="0"/>
                    <a:pt x="1001" y="17"/>
                  </a:cubicBezTo>
                  <a:cubicBezTo>
                    <a:pt x="2828" y="1071"/>
                    <a:pt x="2828" y="1071"/>
                    <a:pt x="2828" y="1071"/>
                  </a:cubicBezTo>
                  <a:cubicBezTo>
                    <a:pt x="2856" y="1088"/>
                    <a:pt x="2853" y="1117"/>
                    <a:pt x="2820" y="1136"/>
                  </a:cubicBezTo>
                  <a:cubicBezTo>
                    <a:pt x="1967" y="1628"/>
                    <a:pt x="1967" y="1628"/>
                    <a:pt x="1967" y="1628"/>
                  </a:cubicBezTo>
                  <a:cubicBezTo>
                    <a:pt x="1934" y="1647"/>
                    <a:pt x="1884" y="1649"/>
                    <a:pt x="1855" y="1633"/>
                  </a:cubicBezTo>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1" name="Freeform 32"/>
            <p:cNvSpPr/>
            <p:nvPr/>
          </p:nvSpPr>
          <p:spPr bwMode="auto">
            <a:xfrm>
              <a:off x="5607051" y="-3932238"/>
              <a:ext cx="4887913" cy="2825750"/>
            </a:xfrm>
            <a:custGeom>
              <a:avLst/>
              <a:gdLst>
                <a:gd name="T0" fmla="*/ 1855 w 2856"/>
                <a:gd name="T1" fmla="*/ 1632 h 1649"/>
                <a:gd name="T2" fmla="*/ 29 w 2856"/>
                <a:gd name="T3" fmla="*/ 578 h 1649"/>
                <a:gd name="T4" fmla="*/ 37 w 2856"/>
                <a:gd name="T5" fmla="*/ 513 h 1649"/>
                <a:gd name="T6" fmla="*/ 889 w 2856"/>
                <a:gd name="T7" fmla="*/ 21 h 1649"/>
                <a:gd name="T8" fmla="*/ 1001 w 2856"/>
                <a:gd name="T9" fmla="*/ 16 h 1649"/>
                <a:gd name="T10" fmla="*/ 2828 w 2856"/>
                <a:gd name="T11" fmla="*/ 1071 h 1649"/>
                <a:gd name="T12" fmla="*/ 2820 w 2856"/>
                <a:gd name="T13" fmla="*/ 1136 h 1649"/>
                <a:gd name="T14" fmla="*/ 1967 w 2856"/>
                <a:gd name="T15" fmla="*/ 1628 h 1649"/>
                <a:gd name="T16" fmla="*/ 1855 w 2856"/>
                <a:gd name="T17" fmla="*/ 1632 h 1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6" h="1649">
                  <a:moveTo>
                    <a:pt x="1855" y="1632"/>
                  </a:moveTo>
                  <a:cubicBezTo>
                    <a:pt x="29" y="578"/>
                    <a:pt x="29" y="578"/>
                    <a:pt x="29" y="578"/>
                  </a:cubicBezTo>
                  <a:cubicBezTo>
                    <a:pt x="0" y="561"/>
                    <a:pt x="4" y="532"/>
                    <a:pt x="37" y="513"/>
                  </a:cubicBezTo>
                  <a:cubicBezTo>
                    <a:pt x="889" y="21"/>
                    <a:pt x="889" y="21"/>
                    <a:pt x="889" y="21"/>
                  </a:cubicBezTo>
                  <a:cubicBezTo>
                    <a:pt x="922" y="2"/>
                    <a:pt x="972" y="0"/>
                    <a:pt x="1001" y="16"/>
                  </a:cubicBezTo>
                  <a:cubicBezTo>
                    <a:pt x="2828" y="1071"/>
                    <a:pt x="2828" y="1071"/>
                    <a:pt x="2828" y="1071"/>
                  </a:cubicBezTo>
                  <a:cubicBezTo>
                    <a:pt x="2856" y="1088"/>
                    <a:pt x="2853" y="1116"/>
                    <a:pt x="2820" y="1136"/>
                  </a:cubicBezTo>
                  <a:cubicBezTo>
                    <a:pt x="1967" y="1628"/>
                    <a:pt x="1967" y="1628"/>
                    <a:pt x="1967" y="1628"/>
                  </a:cubicBezTo>
                  <a:cubicBezTo>
                    <a:pt x="1934" y="1647"/>
                    <a:pt x="1884" y="1649"/>
                    <a:pt x="1855" y="1632"/>
                  </a:cubicBezTo>
                </a:path>
              </a:pathLst>
            </a:custGeom>
            <a:solidFill>
              <a:srgbClr val="E9F5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2" name="Freeform 33"/>
            <p:cNvSpPr/>
            <p:nvPr/>
          </p:nvSpPr>
          <p:spPr bwMode="auto">
            <a:xfrm>
              <a:off x="5716588" y="-2525713"/>
              <a:ext cx="1036638" cy="1141413"/>
            </a:xfrm>
            <a:custGeom>
              <a:avLst/>
              <a:gdLst>
                <a:gd name="T0" fmla="*/ 493 w 606"/>
                <a:gd name="T1" fmla="*/ 337 h 666"/>
                <a:gd name="T2" fmla="*/ 115 w 606"/>
                <a:gd name="T3" fmla="*/ 629 h 666"/>
                <a:gd name="T4" fmla="*/ 7 w 606"/>
                <a:gd name="T5" fmla="*/ 564 h 666"/>
                <a:gd name="T6" fmla="*/ 0 w 606"/>
                <a:gd name="T7" fmla="*/ 458 h 666"/>
                <a:gd name="T8" fmla="*/ 112 w 606"/>
                <a:gd name="T9" fmla="*/ 271 h 666"/>
                <a:gd name="T10" fmla="*/ 494 w 606"/>
                <a:gd name="T11" fmla="*/ 38 h 666"/>
                <a:gd name="T12" fmla="*/ 606 w 606"/>
                <a:gd name="T13" fmla="*/ 87 h 666"/>
                <a:gd name="T14" fmla="*/ 606 w 606"/>
                <a:gd name="T15" fmla="*/ 150 h 666"/>
                <a:gd name="T16" fmla="*/ 493 w 606"/>
                <a:gd name="T17" fmla="*/ 337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6" h="666">
                  <a:moveTo>
                    <a:pt x="493" y="337"/>
                  </a:moveTo>
                  <a:cubicBezTo>
                    <a:pt x="115" y="629"/>
                    <a:pt x="115" y="629"/>
                    <a:pt x="115" y="629"/>
                  </a:cubicBezTo>
                  <a:cubicBezTo>
                    <a:pt x="54" y="666"/>
                    <a:pt x="7" y="629"/>
                    <a:pt x="7" y="564"/>
                  </a:cubicBezTo>
                  <a:cubicBezTo>
                    <a:pt x="0" y="458"/>
                    <a:pt x="0" y="458"/>
                    <a:pt x="0" y="458"/>
                  </a:cubicBezTo>
                  <a:cubicBezTo>
                    <a:pt x="0" y="393"/>
                    <a:pt x="51" y="309"/>
                    <a:pt x="112" y="271"/>
                  </a:cubicBezTo>
                  <a:cubicBezTo>
                    <a:pt x="494" y="38"/>
                    <a:pt x="494" y="38"/>
                    <a:pt x="494" y="38"/>
                  </a:cubicBezTo>
                  <a:cubicBezTo>
                    <a:pt x="556" y="0"/>
                    <a:pt x="606" y="22"/>
                    <a:pt x="606" y="87"/>
                  </a:cubicBezTo>
                  <a:cubicBezTo>
                    <a:pt x="606" y="150"/>
                    <a:pt x="606" y="150"/>
                    <a:pt x="606" y="150"/>
                  </a:cubicBezTo>
                  <a:cubicBezTo>
                    <a:pt x="606" y="215"/>
                    <a:pt x="555" y="299"/>
                    <a:pt x="493" y="337"/>
                  </a:cubicBezTo>
                  <a:close/>
                </a:path>
              </a:pathLst>
            </a:custGeom>
            <a:solidFill>
              <a:srgbClr val="A334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3" name="Freeform 34"/>
            <p:cNvSpPr/>
            <p:nvPr/>
          </p:nvSpPr>
          <p:spPr bwMode="auto">
            <a:xfrm>
              <a:off x="5684838" y="-1657351"/>
              <a:ext cx="263525" cy="1298575"/>
            </a:xfrm>
            <a:custGeom>
              <a:avLst/>
              <a:gdLst>
                <a:gd name="T0" fmla="*/ 21 w 154"/>
                <a:gd name="T1" fmla="*/ 756 h 758"/>
                <a:gd name="T2" fmla="*/ 21 w 154"/>
                <a:gd name="T3" fmla="*/ 756 h 758"/>
                <a:gd name="T4" fmla="*/ 2 w 154"/>
                <a:gd name="T5" fmla="*/ 731 h 758"/>
                <a:gd name="T6" fmla="*/ 108 w 154"/>
                <a:gd name="T7" fmla="*/ 20 h 758"/>
                <a:gd name="T8" fmla="*/ 133 w 154"/>
                <a:gd name="T9" fmla="*/ 1 h 758"/>
                <a:gd name="T10" fmla="*/ 133 w 154"/>
                <a:gd name="T11" fmla="*/ 1 h 758"/>
                <a:gd name="T12" fmla="*/ 152 w 154"/>
                <a:gd name="T13" fmla="*/ 27 h 758"/>
                <a:gd name="T14" fmla="*/ 47 w 154"/>
                <a:gd name="T15" fmla="*/ 737 h 758"/>
                <a:gd name="T16" fmla="*/ 21 w 154"/>
                <a:gd name="T17" fmla="*/ 756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758">
                  <a:moveTo>
                    <a:pt x="21" y="756"/>
                  </a:moveTo>
                  <a:cubicBezTo>
                    <a:pt x="21" y="756"/>
                    <a:pt x="21" y="756"/>
                    <a:pt x="21" y="756"/>
                  </a:cubicBezTo>
                  <a:cubicBezTo>
                    <a:pt x="9" y="754"/>
                    <a:pt x="0" y="743"/>
                    <a:pt x="2" y="731"/>
                  </a:cubicBezTo>
                  <a:cubicBezTo>
                    <a:pt x="108" y="20"/>
                    <a:pt x="108" y="20"/>
                    <a:pt x="108" y="20"/>
                  </a:cubicBezTo>
                  <a:cubicBezTo>
                    <a:pt x="109" y="8"/>
                    <a:pt x="121" y="0"/>
                    <a:pt x="133" y="1"/>
                  </a:cubicBezTo>
                  <a:cubicBezTo>
                    <a:pt x="133" y="1"/>
                    <a:pt x="133" y="1"/>
                    <a:pt x="133" y="1"/>
                  </a:cubicBezTo>
                  <a:cubicBezTo>
                    <a:pt x="145" y="3"/>
                    <a:pt x="154" y="15"/>
                    <a:pt x="152" y="27"/>
                  </a:cubicBezTo>
                  <a:cubicBezTo>
                    <a:pt x="47" y="737"/>
                    <a:pt x="47" y="737"/>
                    <a:pt x="47" y="737"/>
                  </a:cubicBezTo>
                  <a:cubicBezTo>
                    <a:pt x="45" y="750"/>
                    <a:pt x="33" y="758"/>
                    <a:pt x="21" y="756"/>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50" name="Freeform 35"/>
            <p:cNvSpPr/>
            <p:nvPr/>
          </p:nvSpPr>
          <p:spPr bwMode="auto">
            <a:xfrm>
              <a:off x="6537326" y="-1300163"/>
              <a:ext cx="288925" cy="1458913"/>
            </a:xfrm>
            <a:custGeom>
              <a:avLst/>
              <a:gdLst>
                <a:gd name="T0" fmla="*/ 21 w 168"/>
                <a:gd name="T1" fmla="*/ 849 h 851"/>
                <a:gd name="T2" fmla="*/ 21 w 168"/>
                <a:gd name="T3" fmla="*/ 849 h 851"/>
                <a:gd name="T4" fmla="*/ 2 w 168"/>
                <a:gd name="T5" fmla="*/ 823 h 851"/>
                <a:gd name="T6" fmla="*/ 120 w 168"/>
                <a:gd name="T7" fmla="*/ 22 h 851"/>
                <a:gd name="T8" fmla="*/ 147 w 168"/>
                <a:gd name="T9" fmla="*/ 2 h 851"/>
                <a:gd name="T10" fmla="*/ 166 w 168"/>
                <a:gd name="T11" fmla="*/ 28 h 851"/>
                <a:gd name="T12" fmla="*/ 47 w 168"/>
                <a:gd name="T13" fmla="*/ 830 h 851"/>
                <a:gd name="T14" fmla="*/ 21 w 168"/>
                <a:gd name="T15" fmla="*/ 849 h 8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51">
                  <a:moveTo>
                    <a:pt x="21" y="849"/>
                  </a:moveTo>
                  <a:cubicBezTo>
                    <a:pt x="21" y="849"/>
                    <a:pt x="21" y="849"/>
                    <a:pt x="21" y="849"/>
                  </a:cubicBezTo>
                  <a:cubicBezTo>
                    <a:pt x="8" y="847"/>
                    <a:pt x="0" y="836"/>
                    <a:pt x="2" y="823"/>
                  </a:cubicBezTo>
                  <a:cubicBezTo>
                    <a:pt x="120" y="22"/>
                    <a:pt x="120" y="22"/>
                    <a:pt x="120" y="22"/>
                  </a:cubicBezTo>
                  <a:cubicBezTo>
                    <a:pt x="122" y="9"/>
                    <a:pt x="134" y="0"/>
                    <a:pt x="147" y="2"/>
                  </a:cubicBezTo>
                  <a:cubicBezTo>
                    <a:pt x="159" y="4"/>
                    <a:pt x="168" y="16"/>
                    <a:pt x="166" y="28"/>
                  </a:cubicBezTo>
                  <a:cubicBezTo>
                    <a:pt x="47" y="830"/>
                    <a:pt x="47" y="830"/>
                    <a:pt x="47" y="830"/>
                  </a:cubicBezTo>
                  <a:cubicBezTo>
                    <a:pt x="46" y="842"/>
                    <a:pt x="34" y="851"/>
                    <a:pt x="21" y="849"/>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5" name="Freeform 36"/>
            <p:cNvSpPr/>
            <p:nvPr/>
          </p:nvSpPr>
          <p:spPr bwMode="auto">
            <a:xfrm>
              <a:off x="5748338" y="-1573213"/>
              <a:ext cx="1149350" cy="814388"/>
            </a:xfrm>
            <a:custGeom>
              <a:avLst/>
              <a:gdLst>
                <a:gd name="T0" fmla="*/ 578 w 671"/>
                <a:gd name="T1" fmla="*/ 442 h 475"/>
                <a:gd name="T2" fmla="*/ 99 w 671"/>
                <a:gd name="T3" fmla="*/ 165 h 475"/>
                <a:gd name="T4" fmla="*/ 19 w 671"/>
                <a:gd name="T5" fmla="*/ 77 h 475"/>
                <a:gd name="T6" fmla="*/ 97 w 671"/>
                <a:gd name="T7" fmla="*/ 30 h 475"/>
                <a:gd name="T8" fmla="*/ 600 w 671"/>
                <a:gd name="T9" fmla="*/ 326 h 475"/>
                <a:gd name="T10" fmla="*/ 663 w 671"/>
                <a:gd name="T11" fmla="*/ 424 h 475"/>
                <a:gd name="T12" fmla="*/ 578 w 671"/>
                <a:gd name="T13" fmla="*/ 442 h 475"/>
              </a:gdLst>
              <a:ahLst/>
              <a:cxnLst>
                <a:cxn ang="0">
                  <a:pos x="T0" y="T1"/>
                </a:cxn>
                <a:cxn ang="0">
                  <a:pos x="T2" y="T3"/>
                </a:cxn>
                <a:cxn ang="0">
                  <a:pos x="T4" y="T5"/>
                </a:cxn>
                <a:cxn ang="0">
                  <a:pos x="T6" y="T7"/>
                </a:cxn>
                <a:cxn ang="0">
                  <a:pos x="T8" y="T9"/>
                </a:cxn>
                <a:cxn ang="0">
                  <a:pos x="T10" y="T11"/>
                </a:cxn>
                <a:cxn ang="0">
                  <a:pos x="T12" y="T13"/>
                </a:cxn>
              </a:cxnLst>
              <a:rect l="0" t="0" r="r" b="b"/>
              <a:pathLst>
                <a:path w="671" h="475">
                  <a:moveTo>
                    <a:pt x="578" y="442"/>
                  </a:moveTo>
                  <a:cubicBezTo>
                    <a:pt x="99" y="165"/>
                    <a:pt x="99" y="165"/>
                    <a:pt x="99" y="165"/>
                  </a:cubicBezTo>
                  <a:cubicBezTo>
                    <a:pt x="48" y="136"/>
                    <a:pt x="19" y="77"/>
                    <a:pt x="19" y="77"/>
                  </a:cubicBezTo>
                  <a:cubicBezTo>
                    <a:pt x="0" y="32"/>
                    <a:pt x="46" y="0"/>
                    <a:pt x="97" y="30"/>
                  </a:cubicBezTo>
                  <a:cubicBezTo>
                    <a:pt x="600" y="326"/>
                    <a:pt x="600" y="326"/>
                    <a:pt x="600" y="326"/>
                  </a:cubicBezTo>
                  <a:cubicBezTo>
                    <a:pt x="652" y="356"/>
                    <a:pt x="671" y="387"/>
                    <a:pt x="663" y="424"/>
                  </a:cubicBezTo>
                  <a:cubicBezTo>
                    <a:pt x="663" y="424"/>
                    <a:pt x="643" y="475"/>
                    <a:pt x="578" y="442"/>
                  </a:cubicBezTo>
                  <a:close/>
                </a:path>
              </a:pathLst>
            </a:custGeom>
            <a:solidFill>
              <a:srgbClr val="D841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6" name="Freeform 37"/>
            <p:cNvSpPr/>
            <p:nvPr/>
          </p:nvSpPr>
          <p:spPr bwMode="auto">
            <a:xfrm>
              <a:off x="7161213" y="-3000376"/>
              <a:ext cx="1225550" cy="720725"/>
            </a:xfrm>
            <a:custGeom>
              <a:avLst/>
              <a:gdLst>
                <a:gd name="T0" fmla="*/ 710 w 716"/>
                <a:gd name="T1" fmla="*/ 308 h 421"/>
                <a:gd name="T2" fmla="*/ 178 w 716"/>
                <a:gd name="T3" fmla="*/ 1 h 421"/>
                <a:gd name="T4" fmla="*/ 168 w 716"/>
                <a:gd name="T5" fmla="*/ 1 h 421"/>
                <a:gd name="T6" fmla="*/ 6 w 716"/>
                <a:gd name="T7" fmla="*/ 97 h 421"/>
                <a:gd name="T8" fmla="*/ 6 w 716"/>
                <a:gd name="T9" fmla="*/ 113 h 421"/>
                <a:gd name="T10" fmla="*/ 537 w 716"/>
                <a:gd name="T11" fmla="*/ 420 h 421"/>
                <a:gd name="T12" fmla="*/ 546 w 716"/>
                <a:gd name="T13" fmla="*/ 420 h 421"/>
                <a:gd name="T14" fmla="*/ 710 w 716"/>
                <a:gd name="T15" fmla="*/ 325 h 421"/>
                <a:gd name="T16" fmla="*/ 710 w 716"/>
                <a:gd name="T17" fmla="*/ 308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6" h="421">
                  <a:moveTo>
                    <a:pt x="710" y="308"/>
                  </a:moveTo>
                  <a:cubicBezTo>
                    <a:pt x="178" y="1"/>
                    <a:pt x="178" y="1"/>
                    <a:pt x="178" y="1"/>
                  </a:cubicBezTo>
                  <a:cubicBezTo>
                    <a:pt x="175" y="0"/>
                    <a:pt x="171" y="0"/>
                    <a:pt x="168" y="1"/>
                  </a:cubicBezTo>
                  <a:cubicBezTo>
                    <a:pt x="6" y="97"/>
                    <a:pt x="6" y="97"/>
                    <a:pt x="6" y="97"/>
                  </a:cubicBezTo>
                  <a:cubicBezTo>
                    <a:pt x="0" y="100"/>
                    <a:pt x="0" y="110"/>
                    <a:pt x="6" y="113"/>
                  </a:cubicBezTo>
                  <a:cubicBezTo>
                    <a:pt x="537" y="420"/>
                    <a:pt x="537" y="420"/>
                    <a:pt x="537" y="420"/>
                  </a:cubicBezTo>
                  <a:cubicBezTo>
                    <a:pt x="540" y="421"/>
                    <a:pt x="543" y="421"/>
                    <a:pt x="546" y="420"/>
                  </a:cubicBezTo>
                  <a:cubicBezTo>
                    <a:pt x="710" y="325"/>
                    <a:pt x="710" y="325"/>
                    <a:pt x="710" y="325"/>
                  </a:cubicBezTo>
                  <a:cubicBezTo>
                    <a:pt x="716" y="322"/>
                    <a:pt x="716" y="312"/>
                    <a:pt x="710" y="308"/>
                  </a:cubicBez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7" name="Freeform 38"/>
            <p:cNvSpPr/>
            <p:nvPr/>
          </p:nvSpPr>
          <p:spPr bwMode="auto">
            <a:xfrm>
              <a:off x="7178676" y="-3036888"/>
              <a:ext cx="1225550" cy="720725"/>
            </a:xfrm>
            <a:custGeom>
              <a:avLst/>
              <a:gdLst>
                <a:gd name="T0" fmla="*/ 537 w 716"/>
                <a:gd name="T1" fmla="*/ 420 h 421"/>
                <a:gd name="T2" fmla="*/ 7 w 716"/>
                <a:gd name="T3" fmla="*/ 113 h 421"/>
                <a:gd name="T4" fmla="*/ 6 w 716"/>
                <a:gd name="T5" fmla="*/ 97 h 421"/>
                <a:gd name="T6" fmla="*/ 168 w 716"/>
                <a:gd name="T7" fmla="*/ 1 h 421"/>
                <a:gd name="T8" fmla="*/ 178 w 716"/>
                <a:gd name="T9" fmla="*/ 1 h 421"/>
                <a:gd name="T10" fmla="*/ 710 w 716"/>
                <a:gd name="T11" fmla="*/ 308 h 421"/>
                <a:gd name="T12" fmla="*/ 710 w 716"/>
                <a:gd name="T13" fmla="*/ 325 h 421"/>
                <a:gd name="T14" fmla="*/ 546 w 716"/>
                <a:gd name="T15" fmla="*/ 420 h 421"/>
                <a:gd name="T16" fmla="*/ 537 w 716"/>
                <a:gd name="T17" fmla="*/ 42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6" h="421">
                  <a:moveTo>
                    <a:pt x="537" y="420"/>
                  </a:moveTo>
                  <a:cubicBezTo>
                    <a:pt x="7" y="113"/>
                    <a:pt x="7" y="113"/>
                    <a:pt x="7" y="113"/>
                  </a:cubicBezTo>
                  <a:cubicBezTo>
                    <a:pt x="0" y="110"/>
                    <a:pt x="0" y="100"/>
                    <a:pt x="6" y="97"/>
                  </a:cubicBezTo>
                  <a:cubicBezTo>
                    <a:pt x="168" y="1"/>
                    <a:pt x="168" y="1"/>
                    <a:pt x="168" y="1"/>
                  </a:cubicBezTo>
                  <a:cubicBezTo>
                    <a:pt x="171" y="0"/>
                    <a:pt x="175" y="0"/>
                    <a:pt x="178" y="1"/>
                  </a:cubicBezTo>
                  <a:cubicBezTo>
                    <a:pt x="710" y="308"/>
                    <a:pt x="710" y="308"/>
                    <a:pt x="710" y="308"/>
                  </a:cubicBezTo>
                  <a:cubicBezTo>
                    <a:pt x="716" y="312"/>
                    <a:pt x="716" y="322"/>
                    <a:pt x="710" y="325"/>
                  </a:cubicBezTo>
                  <a:cubicBezTo>
                    <a:pt x="546" y="420"/>
                    <a:pt x="546" y="420"/>
                    <a:pt x="546" y="420"/>
                  </a:cubicBezTo>
                  <a:cubicBezTo>
                    <a:pt x="543" y="421"/>
                    <a:pt x="540" y="421"/>
                    <a:pt x="537" y="4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8" name="Freeform 39"/>
            <p:cNvSpPr/>
            <p:nvPr/>
          </p:nvSpPr>
          <p:spPr bwMode="auto">
            <a:xfrm>
              <a:off x="7440613" y="-3017838"/>
              <a:ext cx="112713" cy="65088"/>
            </a:xfrm>
            <a:custGeom>
              <a:avLst/>
              <a:gdLst>
                <a:gd name="T0" fmla="*/ 41 w 66"/>
                <a:gd name="T1" fmla="*/ 38 h 38"/>
                <a:gd name="T2" fmla="*/ 37 w 66"/>
                <a:gd name="T3" fmla="*/ 38 h 38"/>
                <a:gd name="T4" fmla="*/ 2 w 66"/>
                <a:gd name="T5" fmla="*/ 17 h 38"/>
                <a:gd name="T6" fmla="*/ 1 w 66"/>
                <a:gd name="T7" fmla="*/ 15 h 38"/>
                <a:gd name="T8" fmla="*/ 24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9" y="38"/>
                    <a:pt x="37" y="38"/>
                  </a:cubicBezTo>
                  <a:cubicBezTo>
                    <a:pt x="2" y="17"/>
                    <a:pt x="2" y="17"/>
                    <a:pt x="2" y="17"/>
                  </a:cubicBezTo>
                  <a:cubicBezTo>
                    <a:pt x="0" y="16"/>
                    <a:pt x="0" y="15"/>
                    <a:pt x="1" y="15"/>
                  </a:cubicBezTo>
                  <a:cubicBezTo>
                    <a:pt x="24" y="1"/>
                    <a:pt x="24" y="1"/>
                    <a:pt x="24" y="1"/>
                  </a:cubicBezTo>
                  <a:cubicBezTo>
                    <a:pt x="25" y="0"/>
                    <a:pt x="27" y="1"/>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49" name="Freeform 40"/>
            <p:cNvSpPr/>
            <p:nvPr/>
          </p:nvSpPr>
          <p:spPr bwMode="auto">
            <a:xfrm>
              <a:off x="7510463" y="-2911476"/>
              <a:ext cx="112713" cy="65088"/>
            </a:xfrm>
            <a:custGeom>
              <a:avLst/>
              <a:gdLst>
                <a:gd name="T0" fmla="*/ 42 w 66"/>
                <a:gd name="T1" fmla="*/ 38 h 38"/>
                <a:gd name="T2" fmla="*/ 38 w 66"/>
                <a:gd name="T3" fmla="*/ 37 h 38"/>
                <a:gd name="T4" fmla="*/ 2 w 66"/>
                <a:gd name="T5" fmla="*/ 17 h 38"/>
                <a:gd name="T6" fmla="*/ 1 w 66"/>
                <a:gd name="T7" fmla="*/ 14 h 38"/>
                <a:gd name="T8" fmla="*/ 25 w 66"/>
                <a:gd name="T9" fmla="*/ 1 h 38"/>
                <a:gd name="T10" fmla="*/ 29 w 66"/>
                <a:gd name="T11" fmla="*/ 1 h 38"/>
                <a:gd name="T12" fmla="*/ 65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4"/>
                  </a:cubicBezTo>
                  <a:cubicBezTo>
                    <a:pt x="25" y="1"/>
                    <a:pt x="25" y="1"/>
                    <a:pt x="25" y="1"/>
                  </a:cubicBezTo>
                  <a:cubicBezTo>
                    <a:pt x="26" y="0"/>
                    <a:pt x="28" y="0"/>
                    <a:pt x="29" y="1"/>
                  </a:cubicBezTo>
                  <a:cubicBezTo>
                    <a:pt x="65" y="22"/>
                    <a:pt x="65" y="22"/>
                    <a:pt x="65" y="22"/>
                  </a:cubicBezTo>
                  <a:cubicBezTo>
                    <a:pt x="66" y="22"/>
                    <a:pt x="66" y="23"/>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0" name="Freeform 41"/>
            <p:cNvSpPr/>
            <p:nvPr/>
          </p:nvSpPr>
          <p:spPr bwMode="auto">
            <a:xfrm>
              <a:off x="7473951" y="-2867026"/>
              <a:ext cx="112713"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5 w 66"/>
                <a:gd name="T13" fmla="*/ 21 h 38"/>
                <a:gd name="T14" fmla="*/ 65 w 66"/>
                <a:gd name="T15" fmla="*/ 23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7"/>
                    <a:pt x="38" y="37"/>
                  </a:cubicBezTo>
                  <a:cubicBezTo>
                    <a:pt x="2" y="16"/>
                    <a:pt x="2" y="16"/>
                    <a:pt x="2" y="16"/>
                  </a:cubicBezTo>
                  <a:cubicBezTo>
                    <a:pt x="1" y="15"/>
                    <a:pt x="0" y="14"/>
                    <a:pt x="1" y="14"/>
                  </a:cubicBezTo>
                  <a:cubicBezTo>
                    <a:pt x="25" y="0"/>
                    <a:pt x="25" y="0"/>
                    <a:pt x="25" y="0"/>
                  </a:cubicBezTo>
                  <a:cubicBezTo>
                    <a:pt x="26" y="0"/>
                    <a:pt x="28" y="0"/>
                    <a:pt x="29" y="1"/>
                  </a:cubicBezTo>
                  <a:cubicBezTo>
                    <a:pt x="65" y="21"/>
                    <a:pt x="65" y="21"/>
                    <a:pt x="65" y="21"/>
                  </a:cubicBezTo>
                  <a:cubicBezTo>
                    <a:pt x="66" y="22"/>
                    <a:pt x="66" y="23"/>
                    <a:pt x="65" y="23"/>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1" name="Freeform 42"/>
            <p:cNvSpPr/>
            <p:nvPr/>
          </p:nvSpPr>
          <p:spPr bwMode="auto">
            <a:xfrm>
              <a:off x="7378701" y="-2859088"/>
              <a:ext cx="112713"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1 h 38"/>
                <a:gd name="T12" fmla="*/ 64 w 66"/>
                <a:gd name="T13" fmla="*/ 21 h 38"/>
                <a:gd name="T14" fmla="*/ 65 w 66"/>
                <a:gd name="T15" fmla="*/ 23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7"/>
                    <a:pt x="37" y="37"/>
                  </a:cubicBezTo>
                  <a:cubicBezTo>
                    <a:pt x="1" y="16"/>
                    <a:pt x="1" y="16"/>
                    <a:pt x="1" y="16"/>
                  </a:cubicBezTo>
                  <a:cubicBezTo>
                    <a:pt x="0" y="15"/>
                    <a:pt x="0" y="14"/>
                    <a:pt x="1" y="14"/>
                  </a:cubicBezTo>
                  <a:cubicBezTo>
                    <a:pt x="24" y="0"/>
                    <a:pt x="24" y="0"/>
                    <a:pt x="24" y="0"/>
                  </a:cubicBezTo>
                  <a:cubicBezTo>
                    <a:pt x="25" y="0"/>
                    <a:pt x="27" y="0"/>
                    <a:pt x="28" y="1"/>
                  </a:cubicBezTo>
                  <a:cubicBezTo>
                    <a:pt x="64" y="21"/>
                    <a:pt x="64" y="21"/>
                    <a:pt x="64" y="21"/>
                  </a:cubicBezTo>
                  <a:cubicBezTo>
                    <a:pt x="65" y="22"/>
                    <a:pt x="66" y="23"/>
                    <a:pt x="65" y="23"/>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2" name="Freeform 43"/>
            <p:cNvSpPr/>
            <p:nvPr/>
          </p:nvSpPr>
          <p:spPr bwMode="auto">
            <a:xfrm>
              <a:off x="7292976" y="-2840038"/>
              <a:ext cx="141288" cy="82550"/>
            </a:xfrm>
            <a:custGeom>
              <a:avLst/>
              <a:gdLst>
                <a:gd name="T0" fmla="*/ 54 w 83"/>
                <a:gd name="T1" fmla="*/ 47 h 48"/>
                <a:gd name="T2" fmla="*/ 50 w 83"/>
                <a:gd name="T3" fmla="*/ 46 h 48"/>
                <a:gd name="T4" fmla="*/ 3 w 83"/>
                <a:gd name="T5" fmla="*/ 19 h 48"/>
                <a:gd name="T6" fmla="*/ 1 w 83"/>
                <a:gd name="T7" fmla="*/ 17 h 48"/>
                <a:gd name="T8" fmla="*/ 29 w 83"/>
                <a:gd name="T9" fmla="*/ 1 h 48"/>
                <a:gd name="T10" fmla="*/ 34 w 83"/>
                <a:gd name="T11" fmla="*/ 2 h 48"/>
                <a:gd name="T12" fmla="*/ 81 w 83"/>
                <a:gd name="T13" fmla="*/ 29 h 48"/>
                <a:gd name="T14" fmla="*/ 82 w 83"/>
                <a:gd name="T15" fmla="*/ 31 h 48"/>
                <a:gd name="T16" fmla="*/ 54 w 83"/>
                <a:gd name="T1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48">
                  <a:moveTo>
                    <a:pt x="54" y="47"/>
                  </a:moveTo>
                  <a:cubicBezTo>
                    <a:pt x="53" y="48"/>
                    <a:pt x="51" y="47"/>
                    <a:pt x="50" y="46"/>
                  </a:cubicBezTo>
                  <a:cubicBezTo>
                    <a:pt x="3" y="19"/>
                    <a:pt x="3" y="19"/>
                    <a:pt x="3" y="19"/>
                  </a:cubicBezTo>
                  <a:cubicBezTo>
                    <a:pt x="1" y="18"/>
                    <a:pt x="0" y="17"/>
                    <a:pt x="1" y="17"/>
                  </a:cubicBezTo>
                  <a:cubicBezTo>
                    <a:pt x="29" y="1"/>
                    <a:pt x="29" y="1"/>
                    <a:pt x="29" y="1"/>
                  </a:cubicBezTo>
                  <a:cubicBezTo>
                    <a:pt x="30" y="0"/>
                    <a:pt x="32" y="1"/>
                    <a:pt x="34" y="2"/>
                  </a:cubicBezTo>
                  <a:cubicBezTo>
                    <a:pt x="81" y="29"/>
                    <a:pt x="81" y="29"/>
                    <a:pt x="81" y="29"/>
                  </a:cubicBezTo>
                  <a:cubicBezTo>
                    <a:pt x="82" y="30"/>
                    <a:pt x="83" y="31"/>
                    <a:pt x="82" y="31"/>
                  </a:cubicBezTo>
                  <a:lnTo>
                    <a:pt x="54" y="4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3" name="Freeform 44"/>
            <p:cNvSpPr/>
            <p:nvPr/>
          </p:nvSpPr>
          <p:spPr bwMode="auto">
            <a:xfrm>
              <a:off x="7842251" y="-2503488"/>
              <a:ext cx="88900" cy="50800"/>
            </a:xfrm>
            <a:custGeom>
              <a:avLst/>
              <a:gdLst>
                <a:gd name="T0" fmla="*/ 41 w 52"/>
                <a:gd name="T1" fmla="*/ 29 h 30"/>
                <a:gd name="T2" fmla="*/ 37 w 52"/>
                <a:gd name="T3" fmla="*/ 29 h 30"/>
                <a:gd name="T4" fmla="*/ 2 w 52"/>
                <a:gd name="T5" fmla="*/ 8 h 30"/>
                <a:gd name="T6" fmla="*/ 1 w 52"/>
                <a:gd name="T7" fmla="*/ 6 h 30"/>
                <a:gd name="T8" fmla="*/ 11 w 52"/>
                <a:gd name="T9" fmla="*/ 0 h 30"/>
                <a:gd name="T10" fmla="*/ 15 w 52"/>
                <a:gd name="T11" fmla="*/ 1 h 30"/>
                <a:gd name="T12" fmla="*/ 50 w 52"/>
                <a:gd name="T13" fmla="*/ 21 h 30"/>
                <a:gd name="T14" fmla="*/ 51 w 52"/>
                <a:gd name="T15" fmla="*/ 23 h 30"/>
                <a:gd name="T16" fmla="*/ 41 w 52"/>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0">
                  <a:moveTo>
                    <a:pt x="41" y="29"/>
                  </a:moveTo>
                  <a:cubicBezTo>
                    <a:pt x="40" y="30"/>
                    <a:pt x="39" y="29"/>
                    <a:pt x="37" y="29"/>
                  </a:cubicBezTo>
                  <a:cubicBezTo>
                    <a:pt x="2" y="8"/>
                    <a:pt x="2" y="8"/>
                    <a:pt x="2" y="8"/>
                  </a:cubicBezTo>
                  <a:cubicBezTo>
                    <a:pt x="0" y="7"/>
                    <a:pt x="0" y="6"/>
                    <a:pt x="1" y="6"/>
                  </a:cubicBezTo>
                  <a:cubicBezTo>
                    <a:pt x="11" y="0"/>
                    <a:pt x="11" y="0"/>
                    <a:pt x="11" y="0"/>
                  </a:cubicBezTo>
                  <a:cubicBezTo>
                    <a:pt x="12" y="0"/>
                    <a:pt x="13" y="0"/>
                    <a:pt x="15" y="1"/>
                  </a:cubicBezTo>
                  <a:cubicBezTo>
                    <a:pt x="50" y="21"/>
                    <a:pt x="50" y="21"/>
                    <a:pt x="50" y="21"/>
                  </a:cubicBezTo>
                  <a:cubicBezTo>
                    <a:pt x="52" y="22"/>
                    <a:pt x="52" y="23"/>
                    <a:pt x="51" y="23"/>
                  </a:cubicBezTo>
                  <a:lnTo>
                    <a:pt x="41" y="29"/>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4" name="Freeform 45"/>
            <p:cNvSpPr/>
            <p:nvPr/>
          </p:nvSpPr>
          <p:spPr bwMode="auto">
            <a:xfrm>
              <a:off x="7924801" y="-2455863"/>
              <a:ext cx="88900" cy="50800"/>
            </a:xfrm>
            <a:custGeom>
              <a:avLst/>
              <a:gdLst>
                <a:gd name="T0" fmla="*/ 41 w 52"/>
                <a:gd name="T1" fmla="*/ 30 h 30"/>
                <a:gd name="T2" fmla="*/ 37 w 52"/>
                <a:gd name="T3" fmla="*/ 29 h 30"/>
                <a:gd name="T4" fmla="*/ 2 w 52"/>
                <a:gd name="T5" fmla="*/ 8 h 30"/>
                <a:gd name="T6" fmla="*/ 0 w 52"/>
                <a:gd name="T7" fmla="*/ 6 h 30"/>
                <a:gd name="T8" fmla="*/ 11 w 52"/>
                <a:gd name="T9" fmla="*/ 0 h 30"/>
                <a:gd name="T10" fmla="*/ 14 w 52"/>
                <a:gd name="T11" fmla="*/ 1 h 30"/>
                <a:gd name="T12" fmla="*/ 50 w 52"/>
                <a:gd name="T13" fmla="*/ 22 h 30"/>
                <a:gd name="T14" fmla="*/ 51 w 52"/>
                <a:gd name="T15" fmla="*/ 24 h 30"/>
                <a:gd name="T16" fmla="*/ 41 w 52"/>
                <a:gd name="T1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0">
                  <a:moveTo>
                    <a:pt x="41" y="30"/>
                  </a:moveTo>
                  <a:cubicBezTo>
                    <a:pt x="40" y="30"/>
                    <a:pt x="39" y="30"/>
                    <a:pt x="37" y="29"/>
                  </a:cubicBezTo>
                  <a:cubicBezTo>
                    <a:pt x="2" y="8"/>
                    <a:pt x="2" y="8"/>
                    <a:pt x="2" y="8"/>
                  </a:cubicBezTo>
                  <a:cubicBezTo>
                    <a:pt x="0" y="8"/>
                    <a:pt x="0" y="7"/>
                    <a:pt x="0" y="6"/>
                  </a:cubicBezTo>
                  <a:cubicBezTo>
                    <a:pt x="11" y="0"/>
                    <a:pt x="11" y="0"/>
                    <a:pt x="11" y="0"/>
                  </a:cubicBezTo>
                  <a:cubicBezTo>
                    <a:pt x="11" y="0"/>
                    <a:pt x="13" y="0"/>
                    <a:pt x="14" y="1"/>
                  </a:cubicBezTo>
                  <a:cubicBezTo>
                    <a:pt x="50" y="22"/>
                    <a:pt x="50" y="22"/>
                    <a:pt x="50" y="22"/>
                  </a:cubicBezTo>
                  <a:cubicBezTo>
                    <a:pt x="51" y="22"/>
                    <a:pt x="52" y="23"/>
                    <a:pt x="51" y="24"/>
                  </a:cubicBezTo>
                  <a:lnTo>
                    <a:pt x="41" y="30"/>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5" name="Freeform 46"/>
            <p:cNvSpPr/>
            <p:nvPr/>
          </p:nvSpPr>
          <p:spPr bwMode="auto">
            <a:xfrm>
              <a:off x="8010526" y="-2406651"/>
              <a:ext cx="88900" cy="52388"/>
            </a:xfrm>
            <a:custGeom>
              <a:avLst/>
              <a:gdLst>
                <a:gd name="T0" fmla="*/ 42 w 52"/>
                <a:gd name="T1" fmla="*/ 29 h 30"/>
                <a:gd name="T2" fmla="*/ 38 w 52"/>
                <a:gd name="T3" fmla="*/ 28 h 30"/>
                <a:gd name="T4" fmla="*/ 2 w 52"/>
                <a:gd name="T5" fmla="*/ 8 h 30"/>
                <a:gd name="T6" fmla="*/ 1 w 52"/>
                <a:gd name="T7" fmla="*/ 6 h 30"/>
                <a:gd name="T8" fmla="*/ 11 w 52"/>
                <a:gd name="T9" fmla="*/ 0 h 30"/>
                <a:gd name="T10" fmla="*/ 15 w 52"/>
                <a:gd name="T11" fmla="*/ 1 h 30"/>
                <a:gd name="T12" fmla="*/ 50 w 52"/>
                <a:gd name="T13" fmla="*/ 21 h 30"/>
                <a:gd name="T14" fmla="*/ 51 w 52"/>
                <a:gd name="T15" fmla="*/ 23 h 30"/>
                <a:gd name="T16" fmla="*/ 42 w 52"/>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0">
                  <a:moveTo>
                    <a:pt x="42" y="29"/>
                  </a:moveTo>
                  <a:cubicBezTo>
                    <a:pt x="41" y="30"/>
                    <a:pt x="39" y="29"/>
                    <a:pt x="38" y="28"/>
                  </a:cubicBezTo>
                  <a:cubicBezTo>
                    <a:pt x="2" y="8"/>
                    <a:pt x="2" y="8"/>
                    <a:pt x="2" y="8"/>
                  </a:cubicBezTo>
                  <a:cubicBezTo>
                    <a:pt x="1" y="7"/>
                    <a:pt x="0" y="6"/>
                    <a:pt x="1" y="6"/>
                  </a:cubicBezTo>
                  <a:cubicBezTo>
                    <a:pt x="11" y="0"/>
                    <a:pt x="11" y="0"/>
                    <a:pt x="11" y="0"/>
                  </a:cubicBezTo>
                  <a:cubicBezTo>
                    <a:pt x="12" y="0"/>
                    <a:pt x="13" y="0"/>
                    <a:pt x="15" y="1"/>
                  </a:cubicBezTo>
                  <a:cubicBezTo>
                    <a:pt x="50" y="21"/>
                    <a:pt x="50" y="21"/>
                    <a:pt x="50" y="21"/>
                  </a:cubicBezTo>
                  <a:cubicBezTo>
                    <a:pt x="52" y="22"/>
                    <a:pt x="52" y="23"/>
                    <a:pt x="51" y="23"/>
                  </a:cubicBezTo>
                  <a:lnTo>
                    <a:pt x="42" y="29"/>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6" name="Freeform 47"/>
            <p:cNvSpPr/>
            <p:nvPr/>
          </p:nvSpPr>
          <p:spPr bwMode="auto">
            <a:xfrm>
              <a:off x="7956551" y="-2474913"/>
              <a:ext cx="88900" cy="50800"/>
            </a:xfrm>
            <a:custGeom>
              <a:avLst/>
              <a:gdLst>
                <a:gd name="T0" fmla="*/ 41 w 52"/>
                <a:gd name="T1" fmla="*/ 30 h 30"/>
                <a:gd name="T2" fmla="*/ 38 w 52"/>
                <a:gd name="T3" fmla="*/ 29 h 30"/>
                <a:gd name="T4" fmla="*/ 2 w 52"/>
                <a:gd name="T5" fmla="*/ 8 h 30"/>
                <a:gd name="T6" fmla="*/ 1 w 52"/>
                <a:gd name="T7" fmla="*/ 6 h 30"/>
                <a:gd name="T8" fmla="*/ 11 w 52"/>
                <a:gd name="T9" fmla="*/ 1 h 30"/>
                <a:gd name="T10" fmla="*/ 14 w 52"/>
                <a:gd name="T11" fmla="*/ 1 h 30"/>
                <a:gd name="T12" fmla="*/ 50 w 52"/>
                <a:gd name="T13" fmla="*/ 22 h 30"/>
                <a:gd name="T14" fmla="*/ 51 w 52"/>
                <a:gd name="T15" fmla="*/ 24 h 30"/>
                <a:gd name="T16" fmla="*/ 41 w 52"/>
                <a:gd name="T1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0">
                  <a:moveTo>
                    <a:pt x="41" y="30"/>
                  </a:moveTo>
                  <a:cubicBezTo>
                    <a:pt x="41" y="30"/>
                    <a:pt x="39" y="30"/>
                    <a:pt x="38" y="29"/>
                  </a:cubicBezTo>
                  <a:cubicBezTo>
                    <a:pt x="2" y="8"/>
                    <a:pt x="2" y="8"/>
                    <a:pt x="2" y="8"/>
                  </a:cubicBezTo>
                  <a:cubicBezTo>
                    <a:pt x="1" y="8"/>
                    <a:pt x="0" y="7"/>
                    <a:pt x="1" y="6"/>
                  </a:cubicBezTo>
                  <a:cubicBezTo>
                    <a:pt x="11" y="1"/>
                    <a:pt x="11" y="1"/>
                    <a:pt x="11" y="1"/>
                  </a:cubicBezTo>
                  <a:cubicBezTo>
                    <a:pt x="12" y="0"/>
                    <a:pt x="13" y="0"/>
                    <a:pt x="14" y="1"/>
                  </a:cubicBezTo>
                  <a:cubicBezTo>
                    <a:pt x="50" y="22"/>
                    <a:pt x="50" y="22"/>
                    <a:pt x="50" y="22"/>
                  </a:cubicBezTo>
                  <a:cubicBezTo>
                    <a:pt x="51" y="23"/>
                    <a:pt x="52" y="24"/>
                    <a:pt x="51" y="24"/>
                  </a:cubicBezTo>
                  <a:lnTo>
                    <a:pt x="41" y="30"/>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7" name="Freeform 48"/>
            <p:cNvSpPr/>
            <p:nvPr/>
          </p:nvSpPr>
          <p:spPr bwMode="auto">
            <a:xfrm>
              <a:off x="7399338" y="-2778126"/>
              <a:ext cx="457200" cy="263525"/>
            </a:xfrm>
            <a:custGeom>
              <a:avLst/>
              <a:gdLst>
                <a:gd name="T0" fmla="*/ 238 w 267"/>
                <a:gd name="T1" fmla="*/ 153 h 154"/>
                <a:gd name="T2" fmla="*/ 234 w 267"/>
                <a:gd name="T3" fmla="*/ 153 h 154"/>
                <a:gd name="T4" fmla="*/ 2 w 267"/>
                <a:gd name="T5" fmla="*/ 19 h 154"/>
                <a:gd name="T6" fmla="*/ 1 w 267"/>
                <a:gd name="T7" fmla="*/ 16 h 154"/>
                <a:gd name="T8" fmla="*/ 29 w 267"/>
                <a:gd name="T9" fmla="*/ 0 h 154"/>
                <a:gd name="T10" fmla="*/ 33 w 267"/>
                <a:gd name="T11" fmla="*/ 1 h 154"/>
                <a:gd name="T12" fmla="*/ 265 w 267"/>
                <a:gd name="T13" fmla="*/ 135 h 154"/>
                <a:gd name="T14" fmla="*/ 266 w 267"/>
                <a:gd name="T15" fmla="*/ 137 h 154"/>
                <a:gd name="T16" fmla="*/ 238 w 267"/>
                <a:gd name="T17"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154">
                  <a:moveTo>
                    <a:pt x="238" y="153"/>
                  </a:moveTo>
                  <a:cubicBezTo>
                    <a:pt x="237" y="154"/>
                    <a:pt x="236" y="154"/>
                    <a:pt x="234" y="153"/>
                  </a:cubicBezTo>
                  <a:cubicBezTo>
                    <a:pt x="2" y="19"/>
                    <a:pt x="2" y="19"/>
                    <a:pt x="2" y="19"/>
                  </a:cubicBezTo>
                  <a:cubicBezTo>
                    <a:pt x="0" y="18"/>
                    <a:pt x="0" y="17"/>
                    <a:pt x="1" y="16"/>
                  </a:cubicBezTo>
                  <a:cubicBezTo>
                    <a:pt x="29" y="0"/>
                    <a:pt x="29" y="0"/>
                    <a:pt x="29" y="0"/>
                  </a:cubicBezTo>
                  <a:cubicBezTo>
                    <a:pt x="29" y="0"/>
                    <a:pt x="31" y="0"/>
                    <a:pt x="33" y="1"/>
                  </a:cubicBezTo>
                  <a:cubicBezTo>
                    <a:pt x="265" y="135"/>
                    <a:pt x="265" y="135"/>
                    <a:pt x="265" y="135"/>
                  </a:cubicBezTo>
                  <a:cubicBezTo>
                    <a:pt x="267" y="136"/>
                    <a:pt x="267" y="137"/>
                    <a:pt x="266" y="137"/>
                  </a:cubicBezTo>
                  <a:lnTo>
                    <a:pt x="238" y="153"/>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8" name="Freeform 49"/>
            <p:cNvSpPr/>
            <p:nvPr/>
          </p:nvSpPr>
          <p:spPr bwMode="auto">
            <a:xfrm>
              <a:off x="7442201" y="-2738438"/>
              <a:ext cx="327025" cy="187325"/>
            </a:xfrm>
            <a:custGeom>
              <a:avLst/>
              <a:gdLst>
                <a:gd name="T0" fmla="*/ 189 w 191"/>
                <a:gd name="T1" fmla="*/ 110 h 110"/>
                <a:gd name="T2" fmla="*/ 187 w 191"/>
                <a:gd name="T3" fmla="*/ 109 h 110"/>
                <a:gd name="T4" fmla="*/ 2 w 191"/>
                <a:gd name="T5" fmla="*/ 2 h 110"/>
                <a:gd name="T6" fmla="*/ 0 w 191"/>
                <a:gd name="T7" fmla="*/ 1 h 110"/>
                <a:gd name="T8" fmla="*/ 2 w 191"/>
                <a:gd name="T9" fmla="*/ 0 h 110"/>
                <a:gd name="T10" fmla="*/ 4 w 191"/>
                <a:gd name="T11" fmla="*/ 1 h 110"/>
                <a:gd name="T12" fmla="*/ 189 w 191"/>
                <a:gd name="T13" fmla="*/ 108 h 110"/>
                <a:gd name="T14" fmla="*/ 191 w 191"/>
                <a:gd name="T15" fmla="*/ 109 h 110"/>
                <a:gd name="T16" fmla="*/ 189 w 191"/>
                <a:gd name="T17"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110">
                  <a:moveTo>
                    <a:pt x="189" y="110"/>
                  </a:moveTo>
                  <a:cubicBezTo>
                    <a:pt x="189" y="110"/>
                    <a:pt x="188" y="110"/>
                    <a:pt x="187" y="109"/>
                  </a:cubicBezTo>
                  <a:cubicBezTo>
                    <a:pt x="2" y="2"/>
                    <a:pt x="2" y="2"/>
                    <a:pt x="2" y="2"/>
                  </a:cubicBezTo>
                  <a:cubicBezTo>
                    <a:pt x="1" y="1"/>
                    <a:pt x="0" y="1"/>
                    <a:pt x="0" y="1"/>
                  </a:cubicBezTo>
                  <a:cubicBezTo>
                    <a:pt x="2" y="0"/>
                    <a:pt x="2" y="0"/>
                    <a:pt x="2" y="0"/>
                  </a:cubicBezTo>
                  <a:cubicBezTo>
                    <a:pt x="2" y="0"/>
                    <a:pt x="3" y="0"/>
                    <a:pt x="4" y="1"/>
                  </a:cubicBezTo>
                  <a:cubicBezTo>
                    <a:pt x="189" y="108"/>
                    <a:pt x="189" y="108"/>
                    <a:pt x="189" y="108"/>
                  </a:cubicBezTo>
                  <a:cubicBezTo>
                    <a:pt x="190" y="108"/>
                    <a:pt x="191" y="109"/>
                    <a:pt x="191" y="109"/>
                  </a:cubicBezTo>
                  <a:lnTo>
                    <a:pt x="189" y="110"/>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59" name="Freeform 50"/>
            <p:cNvSpPr/>
            <p:nvPr/>
          </p:nvSpPr>
          <p:spPr bwMode="auto">
            <a:xfrm>
              <a:off x="7462838" y="-2811463"/>
              <a:ext cx="112713"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1 h 38"/>
                <a:gd name="T12" fmla="*/ 64 w 66"/>
                <a:gd name="T13" fmla="*/ 21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8"/>
                    <a:pt x="37" y="37"/>
                  </a:cubicBezTo>
                  <a:cubicBezTo>
                    <a:pt x="1" y="16"/>
                    <a:pt x="1" y="16"/>
                    <a:pt x="1" y="16"/>
                  </a:cubicBezTo>
                  <a:cubicBezTo>
                    <a:pt x="0" y="16"/>
                    <a:pt x="0" y="15"/>
                    <a:pt x="1" y="14"/>
                  </a:cubicBezTo>
                  <a:cubicBezTo>
                    <a:pt x="24" y="0"/>
                    <a:pt x="24" y="0"/>
                    <a:pt x="24" y="0"/>
                  </a:cubicBezTo>
                  <a:cubicBezTo>
                    <a:pt x="25" y="0"/>
                    <a:pt x="27" y="0"/>
                    <a:pt x="28" y="1"/>
                  </a:cubicBezTo>
                  <a:cubicBezTo>
                    <a:pt x="64" y="21"/>
                    <a:pt x="64" y="21"/>
                    <a:pt x="64" y="21"/>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0" name="Freeform 51"/>
            <p:cNvSpPr/>
            <p:nvPr/>
          </p:nvSpPr>
          <p:spPr bwMode="auto">
            <a:xfrm>
              <a:off x="7545388" y="-2762251"/>
              <a:ext cx="114300" cy="65088"/>
            </a:xfrm>
            <a:custGeom>
              <a:avLst/>
              <a:gdLst>
                <a:gd name="T0" fmla="*/ 41 w 66"/>
                <a:gd name="T1" fmla="*/ 38 h 38"/>
                <a:gd name="T2" fmla="*/ 37 w 66"/>
                <a:gd name="T3" fmla="*/ 37 h 38"/>
                <a:gd name="T4" fmla="*/ 2 w 66"/>
                <a:gd name="T5" fmla="*/ 17 h 38"/>
                <a:gd name="T6" fmla="*/ 1 w 66"/>
                <a:gd name="T7" fmla="*/ 14 h 38"/>
                <a:gd name="T8" fmla="*/ 25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9" y="38"/>
                    <a:pt x="37" y="37"/>
                  </a:cubicBezTo>
                  <a:cubicBezTo>
                    <a:pt x="2" y="17"/>
                    <a:pt x="2" y="17"/>
                    <a:pt x="2" y="17"/>
                  </a:cubicBezTo>
                  <a:cubicBezTo>
                    <a:pt x="0" y="16"/>
                    <a:pt x="0" y="15"/>
                    <a:pt x="1" y="14"/>
                  </a:cubicBezTo>
                  <a:cubicBezTo>
                    <a:pt x="25" y="1"/>
                    <a:pt x="25" y="1"/>
                    <a:pt x="25" y="1"/>
                  </a:cubicBezTo>
                  <a:cubicBezTo>
                    <a:pt x="25" y="0"/>
                    <a:pt x="27" y="0"/>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1" name="Freeform 52"/>
            <p:cNvSpPr/>
            <p:nvPr/>
          </p:nvSpPr>
          <p:spPr bwMode="auto">
            <a:xfrm>
              <a:off x="7629526" y="-2713038"/>
              <a:ext cx="112713"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4 w 66"/>
                <a:gd name="T13" fmla="*/ 21 h 38"/>
                <a:gd name="T14" fmla="*/ 65 w 66"/>
                <a:gd name="T15" fmla="*/ 24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8"/>
                    <a:pt x="38" y="37"/>
                  </a:cubicBezTo>
                  <a:cubicBezTo>
                    <a:pt x="2" y="16"/>
                    <a:pt x="2" y="16"/>
                    <a:pt x="2" y="16"/>
                  </a:cubicBezTo>
                  <a:cubicBezTo>
                    <a:pt x="1" y="15"/>
                    <a:pt x="0" y="14"/>
                    <a:pt x="1" y="14"/>
                  </a:cubicBezTo>
                  <a:cubicBezTo>
                    <a:pt x="25" y="0"/>
                    <a:pt x="25" y="0"/>
                    <a:pt x="25" y="0"/>
                  </a:cubicBezTo>
                  <a:cubicBezTo>
                    <a:pt x="26" y="0"/>
                    <a:pt x="27" y="0"/>
                    <a:pt x="29" y="1"/>
                  </a:cubicBezTo>
                  <a:cubicBezTo>
                    <a:pt x="64" y="21"/>
                    <a:pt x="64" y="21"/>
                    <a:pt x="64" y="21"/>
                  </a:cubicBezTo>
                  <a:cubicBezTo>
                    <a:pt x="66" y="22"/>
                    <a:pt x="66" y="23"/>
                    <a:pt x="65" y="24"/>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2" name="Freeform 53"/>
            <p:cNvSpPr/>
            <p:nvPr/>
          </p:nvSpPr>
          <p:spPr bwMode="auto">
            <a:xfrm>
              <a:off x="7713663" y="-2665413"/>
              <a:ext cx="112713" cy="65088"/>
            </a:xfrm>
            <a:custGeom>
              <a:avLst/>
              <a:gdLst>
                <a:gd name="T0" fmla="*/ 42 w 66"/>
                <a:gd name="T1" fmla="*/ 38 h 38"/>
                <a:gd name="T2" fmla="*/ 38 w 66"/>
                <a:gd name="T3" fmla="*/ 37 h 38"/>
                <a:gd name="T4" fmla="*/ 2 w 66"/>
                <a:gd name="T5" fmla="*/ 17 h 38"/>
                <a:gd name="T6" fmla="*/ 1 w 66"/>
                <a:gd name="T7" fmla="*/ 14 h 38"/>
                <a:gd name="T8" fmla="*/ 25 w 66"/>
                <a:gd name="T9" fmla="*/ 1 h 38"/>
                <a:gd name="T10" fmla="*/ 29 w 66"/>
                <a:gd name="T11" fmla="*/ 1 h 38"/>
                <a:gd name="T12" fmla="*/ 65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4"/>
                  </a:cubicBezTo>
                  <a:cubicBezTo>
                    <a:pt x="25" y="1"/>
                    <a:pt x="25" y="1"/>
                    <a:pt x="25" y="1"/>
                  </a:cubicBezTo>
                  <a:cubicBezTo>
                    <a:pt x="26" y="0"/>
                    <a:pt x="28" y="0"/>
                    <a:pt x="29" y="1"/>
                  </a:cubicBezTo>
                  <a:cubicBezTo>
                    <a:pt x="65" y="22"/>
                    <a:pt x="65" y="22"/>
                    <a:pt x="65" y="22"/>
                  </a:cubicBezTo>
                  <a:cubicBezTo>
                    <a:pt x="66" y="22"/>
                    <a:pt x="66" y="23"/>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3" name="Freeform 54"/>
            <p:cNvSpPr/>
            <p:nvPr/>
          </p:nvSpPr>
          <p:spPr bwMode="auto">
            <a:xfrm>
              <a:off x="7799388" y="-2616201"/>
              <a:ext cx="112713"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0 h 38"/>
                <a:gd name="T12" fmla="*/ 64 w 66"/>
                <a:gd name="T13" fmla="*/ 21 h 38"/>
                <a:gd name="T14" fmla="*/ 65 w 66"/>
                <a:gd name="T15" fmla="*/ 23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7"/>
                    <a:pt x="37" y="37"/>
                  </a:cubicBezTo>
                  <a:cubicBezTo>
                    <a:pt x="1" y="16"/>
                    <a:pt x="1" y="16"/>
                    <a:pt x="1" y="16"/>
                  </a:cubicBezTo>
                  <a:cubicBezTo>
                    <a:pt x="0" y="15"/>
                    <a:pt x="0" y="14"/>
                    <a:pt x="1" y="14"/>
                  </a:cubicBezTo>
                  <a:cubicBezTo>
                    <a:pt x="24" y="0"/>
                    <a:pt x="24" y="0"/>
                    <a:pt x="24" y="0"/>
                  </a:cubicBezTo>
                  <a:cubicBezTo>
                    <a:pt x="25" y="0"/>
                    <a:pt x="27" y="0"/>
                    <a:pt x="28" y="0"/>
                  </a:cubicBezTo>
                  <a:cubicBezTo>
                    <a:pt x="64" y="21"/>
                    <a:pt x="64" y="21"/>
                    <a:pt x="64" y="21"/>
                  </a:cubicBezTo>
                  <a:cubicBezTo>
                    <a:pt x="65" y="22"/>
                    <a:pt x="66" y="23"/>
                    <a:pt x="65" y="23"/>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4" name="Freeform 55"/>
            <p:cNvSpPr/>
            <p:nvPr/>
          </p:nvSpPr>
          <p:spPr bwMode="auto">
            <a:xfrm>
              <a:off x="7883526" y="-2566988"/>
              <a:ext cx="112713" cy="65088"/>
            </a:xfrm>
            <a:custGeom>
              <a:avLst/>
              <a:gdLst>
                <a:gd name="T0" fmla="*/ 41 w 66"/>
                <a:gd name="T1" fmla="*/ 37 h 38"/>
                <a:gd name="T2" fmla="*/ 37 w 66"/>
                <a:gd name="T3" fmla="*/ 37 h 38"/>
                <a:gd name="T4" fmla="*/ 2 w 66"/>
                <a:gd name="T5" fmla="*/ 16 h 38"/>
                <a:gd name="T6" fmla="*/ 1 w 66"/>
                <a:gd name="T7" fmla="*/ 14 h 38"/>
                <a:gd name="T8" fmla="*/ 25 w 66"/>
                <a:gd name="T9" fmla="*/ 0 h 38"/>
                <a:gd name="T10" fmla="*/ 28 w 66"/>
                <a:gd name="T11" fmla="*/ 1 h 38"/>
                <a:gd name="T12" fmla="*/ 64 w 66"/>
                <a:gd name="T13" fmla="*/ 22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9" y="38"/>
                    <a:pt x="37" y="37"/>
                  </a:cubicBezTo>
                  <a:cubicBezTo>
                    <a:pt x="2" y="16"/>
                    <a:pt x="2" y="16"/>
                    <a:pt x="2" y="16"/>
                  </a:cubicBezTo>
                  <a:cubicBezTo>
                    <a:pt x="0" y="16"/>
                    <a:pt x="0" y="15"/>
                    <a:pt x="1" y="14"/>
                  </a:cubicBezTo>
                  <a:cubicBezTo>
                    <a:pt x="25" y="0"/>
                    <a:pt x="25" y="0"/>
                    <a:pt x="25" y="0"/>
                  </a:cubicBezTo>
                  <a:cubicBezTo>
                    <a:pt x="25" y="0"/>
                    <a:pt x="27" y="0"/>
                    <a:pt x="28" y="1"/>
                  </a:cubicBezTo>
                  <a:cubicBezTo>
                    <a:pt x="64" y="22"/>
                    <a:pt x="64" y="22"/>
                    <a:pt x="64" y="22"/>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5" name="Freeform 56"/>
            <p:cNvSpPr/>
            <p:nvPr/>
          </p:nvSpPr>
          <p:spPr bwMode="auto">
            <a:xfrm>
              <a:off x="7967663" y="-2519363"/>
              <a:ext cx="219075" cy="127000"/>
            </a:xfrm>
            <a:custGeom>
              <a:avLst/>
              <a:gdLst>
                <a:gd name="T0" fmla="*/ 103 w 128"/>
                <a:gd name="T1" fmla="*/ 73 h 74"/>
                <a:gd name="T2" fmla="*/ 99 w 128"/>
                <a:gd name="T3" fmla="*/ 73 h 74"/>
                <a:gd name="T4" fmla="*/ 2 w 128"/>
                <a:gd name="T5" fmla="*/ 17 h 74"/>
                <a:gd name="T6" fmla="*/ 1 w 128"/>
                <a:gd name="T7" fmla="*/ 15 h 74"/>
                <a:gd name="T8" fmla="*/ 25 w 128"/>
                <a:gd name="T9" fmla="*/ 1 h 74"/>
                <a:gd name="T10" fmla="*/ 29 w 128"/>
                <a:gd name="T11" fmla="*/ 1 h 74"/>
                <a:gd name="T12" fmla="*/ 126 w 128"/>
                <a:gd name="T13" fmla="*/ 58 h 74"/>
                <a:gd name="T14" fmla="*/ 127 w 128"/>
                <a:gd name="T15" fmla="*/ 60 h 74"/>
                <a:gd name="T16" fmla="*/ 103 w 128"/>
                <a:gd name="T17" fmla="*/ 7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74">
                  <a:moveTo>
                    <a:pt x="103" y="73"/>
                  </a:moveTo>
                  <a:cubicBezTo>
                    <a:pt x="102" y="74"/>
                    <a:pt x="101" y="74"/>
                    <a:pt x="99" y="73"/>
                  </a:cubicBezTo>
                  <a:cubicBezTo>
                    <a:pt x="2" y="17"/>
                    <a:pt x="2" y="17"/>
                    <a:pt x="2" y="17"/>
                  </a:cubicBezTo>
                  <a:cubicBezTo>
                    <a:pt x="1" y="16"/>
                    <a:pt x="0" y="15"/>
                    <a:pt x="1" y="15"/>
                  </a:cubicBezTo>
                  <a:cubicBezTo>
                    <a:pt x="25" y="1"/>
                    <a:pt x="25" y="1"/>
                    <a:pt x="25" y="1"/>
                  </a:cubicBezTo>
                  <a:cubicBezTo>
                    <a:pt x="26" y="0"/>
                    <a:pt x="27" y="1"/>
                    <a:pt x="29" y="1"/>
                  </a:cubicBezTo>
                  <a:cubicBezTo>
                    <a:pt x="126" y="58"/>
                    <a:pt x="126" y="58"/>
                    <a:pt x="126" y="58"/>
                  </a:cubicBezTo>
                  <a:cubicBezTo>
                    <a:pt x="127" y="58"/>
                    <a:pt x="128" y="59"/>
                    <a:pt x="127" y="60"/>
                  </a:cubicBezTo>
                  <a:lnTo>
                    <a:pt x="103" y="73"/>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6" name="Freeform 57"/>
            <p:cNvSpPr/>
            <p:nvPr/>
          </p:nvSpPr>
          <p:spPr bwMode="auto">
            <a:xfrm>
              <a:off x="7558088" y="-2819401"/>
              <a:ext cx="112713"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5 w 66"/>
                <a:gd name="T13" fmla="*/ 22 h 38"/>
                <a:gd name="T14" fmla="*/ 65 w 66"/>
                <a:gd name="T15" fmla="*/ 24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8"/>
                    <a:pt x="38" y="37"/>
                  </a:cubicBezTo>
                  <a:cubicBezTo>
                    <a:pt x="2" y="16"/>
                    <a:pt x="2" y="16"/>
                    <a:pt x="2" y="16"/>
                  </a:cubicBezTo>
                  <a:cubicBezTo>
                    <a:pt x="1" y="16"/>
                    <a:pt x="0" y="15"/>
                    <a:pt x="1" y="14"/>
                  </a:cubicBezTo>
                  <a:cubicBezTo>
                    <a:pt x="25" y="0"/>
                    <a:pt x="25" y="0"/>
                    <a:pt x="25" y="0"/>
                  </a:cubicBezTo>
                  <a:cubicBezTo>
                    <a:pt x="26" y="0"/>
                    <a:pt x="28" y="0"/>
                    <a:pt x="29" y="1"/>
                  </a:cubicBezTo>
                  <a:cubicBezTo>
                    <a:pt x="65" y="22"/>
                    <a:pt x="65" y="22"/>
                    <a:pt x="65" y="22"/>
                  </a:cubicBezTo>
                  <a:cubicBezTo>
                    <a:pt x="66" y="22"/>
                    <a:pt x="66" y="23"/>
                    <a:pt x="65" y="24"/>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7" name="Freeform 58"/>
            <p:cNvSpPr/>
            <p:nvPr/>
          </p:nvSpPr>
          <p:spPr bwMode="auto">
            <a:xfrm>
              <a:off x="7643813" y="-2771776"/>
              <a:ext cx="112713" cy="65088"/>
            </a:xfrm>
            <a:custGeom>
              <a:avLst/>
              <a:gdLst>
                <a:gd name="T0" fmla="*/ 41 w 66"/>
                <a:gd name="T1" fmla="*/ 38 h 38"/>
                <a:gd name="T2" fmla="*/ 37 w 66"/>
                <a:gd name="T3" fmla="*/ 37 h 38"/>
                <a:gd name="T4" fmla="*/ 1 w 66"/>
                <a:gd name="T5" fmla="*/ 17 h 38"/>
                <a:gd name="T6" fmla="*/ 1 w 66"/>
                <a:gd name="T7" fmla="*/ 15 h 38"/>
                <a:gd name="T8" fmla="*/ 24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8" y="38"/>
                    <a:pt x="37" y="37"/>
                  </a:cubicBezTo>
                  <a:cubicBezTo>
                    <a:pt x="1" y="17"/>
                    <a:pt x="1" y="17"/>
                    <a:pt x="1" y="17"/>
                  </a:cubicBezTo>
                  <a:cubicBezTo>
                    <a:pt x="0" y="16"/>
                    <a:pt x="0" y="15"/>
                    <a:pt x="1" y="15"/>
                  </a:cubicBezTo>
                  <a:cubicBezTo>
                    <a:pt x="24" y="1"/>
                    <a:pt x="24" y="1"/>
                    <a:pt x="24" y="1"/>
                  </a:cubicBezTo>
                  <a:cubicBezTo>
                    <a:pt x="25" y="0"/>
                    <a:pt x="27" y="1"/>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8" name="Freeform 59"/>
            <p:cNvSpPr/>
            <p:nvPr/>
          </p:nvSpPr>
          <p:spPr bwMode="auto">
            <a:xfrm>
              <a:off x="7727951" y="-2720976"/>
              <a:ext cx="112713" cy="65088"/>
            </a:xfrm>
            <a:custGeom>
              <a:avLst/>
              <a:gdLst>
                <a:gd name="T0" fmla="*/ 41 w 66"/>
                <a:gd name="T1" fmla="*/ 37 h 38"/>
                <a:gd name="T2" fmla="*/ 37 w 66"/>
                <a:gd name="T3" fmla="*/ 37 h 38"/>
                <a:gd name="T4" fmla="*/ 2 w 66"/>
                <a:gd name="T5" fmla="*/ 16 h 38"/>
                <a:gd name="T6" fmla="*/ 1 w 66"/>
                <a:gd name="T7" fmla="*/ 14 h 38"/>
                <a:gd name="T8" fmla="*/ 25 w 66"/>
                <a:gd name="T9" fmla="*/ 0 h 38"/>
                <a:gd name="T10" fmla="*/ 28 w 66"/>
                <a:gd name="T11" fmla="*/ 1 h 38"/>
                <a:gd name="T12" fmla="*/ 64 w 66"/>
                <a:gd name="T13" fmla="*/ 21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9" y="38"/>
                    <a:pt x="37" y="37"/>
                  </a:cubicBezTo>
                  <a:cubicBezTo>
                    <a:pt x="2" y="16"/>
                    <a:pt x="2" y="16"/>
                    <a:pt x="2" y="16"/>
                  </a:cubicBezTo>
                  <a:cubicBezTo>
                    <a:pt x="0" y="15"/>
                    <a:pt x="0" y="14"/>
                    <a:pt x="1" y="14"/>
                  </a:cubicBezTo>
                  <a:cubicBezTo>
                    <a:pt x="25" y="0"/>
                    <a:pt x="25" y="0"/>
                    <a:pt x="25" y="0"/>
                  </a:cubicBezTo>
                  <a:cubicBezTo>
                    <a:pt x="25" y="0"/>
                    <a:pt x="27" y="0"/>
                    <a:pt x="28" y="1"/>
                  </a:cubicBezTo>
                  <a:cubicBezTo>
                    <a:pt x="64" y="21"/>
                    <a:pt x="64" y="21"/>
                    <a:pt x="64" y="21"/>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69" name="Freeform 60"/>
            <p:cNvSpPr/>
            <p:nvPr/>
          </p:nvSpPr>
          <p:spPr bwMode="auto">
            <a:xfrm>
              <a:off x="7812088" y="-2673351"/>
              <a:ext cx="112713" cy="65088"/>
            </a:xfrm>
            <a:custGeom>
              <a:avLst/>
              <a:gdLst>
                <a:gd name="T0" fmla="*/ 42 w 66"/>
                <a:gd name="T1" fmla="*/ 38 h 38"/>
                <a:gd name="T2" fmla="*/ 38 w 66"/>
                <a:gd name="T3" fmla="*/ 37 h 38"/>
                <a:gd name="T4" fmla="*/ 2 w 66"/>
                <a:gd name="T5" fmla="*/ 17 h 38"/>
                <a:gd name="T6" fmla="*/ 1 w 66"/>
                <a:gd name="T7" fmla="*/ 14 h 38"/>
                <a:gd name="T8" fmla="*/ 25 w 66"/>
                <a:gd name="T9" fmla="*/ 1 h 38"/>
                <a:gd name="T10" fmla="*/ 29 w 66"/>
                <a:gd name="T11" fmla="*/ 1 h 38"/>
                <a:gd name="T12" fmla="*/ 64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4"/>
                  </a:cubicBezTo>
                  <a:cubicBezTo>
                    <a:pt x="25" y="1"/>
                    <a:pt x="25" y="1"/>
                    <a:pt x="25" y="1"/>
                  </a:cubicBezTo>
                  <a:cubicBezTo>
                    <a:pt x="26" y="0"/>
                    <a:pt x="27" y="0"/>
                    <a:pt x="29" y="1"/>
                  </a:cubicBezTo>
                  <a:cubicBezTo>
                    <a:pt x="64" y="22"/>
                    <a:pt x="64" y="22"/>
                    <a:pt x="64" y="22"/>
                  </a:cubicBezTo>
                  <a:cubicBezTo>
                    <a:pt x="66" y="23"/>
                    <a:pt x="66" y="24"/>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0" name="Freeform 61"/>
            <p:cNvSpPr/>
            <p:nvPr/>
          </p:nvSpPr>
          <p:spPr bwMode="auto">
            <a:xfrm>
              <a:off x="7894638" y="-2624138"/>
              <a:ext cx="114300"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5 w 66"/>
                <a:gd name="T13" fmla="*/ 21 h 38"/>
                <a:gd name="T14" fmla="*/ 65 w 66"/>
                <a:gd name="T15" fmla="*/ 23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7"/>
                    <a:pt x="38" y="37"/>
                  </a:cubicBezTo>
                  <a:cubicBezTo>
                    <a:pt x="2" y="16"/>
                    <a:pt x="2" y="16"/>
                    <a:pt x="2" y="16"/>
                  </a:cubicBezTo>
                  <a:cubicBezTo>
                    <a:pt x="1" y="15"/>
                    <a:pt x="0" y="14"/>
                    <a:pt x="1" y="14"/>
                  </a:cubicBezTo>
                  <a:cubicBezTo>
                    <a:pt x="25" y="0"/>
                    <a:pt x="25" y="0"/>
                    <a:pt x="25" y="0"/>
                  </a:cubicBezTo>
                  <a:cubicBezTo>
                    <a:pt x="26" y="0"/>
                    <a:pt x="28" y="0"/>
                    <a:pt x="29" y="1"/>
                  </a:cubicBezTo>
                  <a:cubicBezTo>
                    <a:pt x="65" y="21"/>
                    <a:pt x="65" y="21"/>
                    <a:pt x="65" y="21"/>
                  </a:cubicBezTo>
                  <a:cubicBezTo>
                    <a:pt x="66" y="22"/>
                    <a:pt x="66" y="23"/>
                    <a:pt x="65" y="23"/>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1" name="Freeform 62"/>
            <p:cNvSpPr/>
            <p:nvPr/>
          </p:nvSpPr>
          <p:spPr bwMode="auto">
            <a:xfrm>
              <a:off x="7980363" y="-2576513"/>
              <a:ext cx="114300" cy="65088"/>
            </a:xfrm>
            <a:custGeom>
              <a:avLst/>
              <a:gdLst>
                <a:gd name="T0" fmla="*/ 41 w 66"/>
                <a:gd name="T1" fmla="*/ 38 h 38"/>
                <a:gd name="T2" fmla="*/ 37 w 66"/>
                <a:gd name="T3" fmla="*/ 37 h 38"/>
                <a:gd name="T4" fmla="*/ 1 w 66"/>
                <a:gd name="T5" fmla="*/ 16 h 38"/>
                <a:gd name="T6" fmla="*/ 1 w 66"/>
                <a:gd name="T7" fmla="*/ 14 h 38"/>
                <a:gd name="T8" fmla="*/ 24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8" y="38"/>
                    <a:pt x="37" y="37"/>
                  </a:cubicBezTo>
                  <a:cubicBezTo>
                    <a:pt x="1" y="16"/>
                    <a:pt x="1" y="16"/>
                    <a:pt x="1" y="16"/>
                  </a:cubicBezTo>
                  <a:cubicBezTo>
                    <a:pt x="0" y="16"/>
                    <a:pt x="0" y="15"/>
                    <a:pt x="1" y="14"/>
                  </a:cubicBezTo>
                  <a:cubicBezTo>
                    <a:pt x="24" y="1"/>
                    <a:pt x="24" y="1"/>
                    <a:pt x="24" y="1"/>
                  </a:cubicBezTo>
                  <a:cubicBezTo>
                    <a:pt x="25" y="0"/>
                    <a:pt x="27" y="0"/>
                    <a:pt x="28" y="1"/>
                  </a:cubicBezTo>
                  <a:cubicBezTo>
                    <a:pt x="64" y="22"/>
                    <a:pt x="64" y="22"/>
                    <a:pt x="64" y="22"/>
                  </a:cubicBezTo>
                  <a:cubicBezTo>
                    <a:pt x="65" y="22"/>
                    <a:pt x="66" y="23"/>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2" name="Freeform 63"/>
            <p:cNvSpPr/>
            <p:nvPr/>
          </p:nvSpPr>
          <p:spPr bwMode="auto">
            <a:xfrm>
              <a:off x="8064501" y="-2527301"/>
              <a:ext cx="112713" cy="65088"/>
            </a:xfrm>
            <a:custGeom>
              <a:avLst/>
              <a:gdLst>
                <a:gd name="T0" fmla="*/ 41 w 66"/>
                <a:gd name="T1" fmla="*/ 38 h 38"/>
                <a:gd name="T2" fmla="*/ 37 w 66"/>
                <a:gd name="T3" fmla="*/ 37 h 38"/>
                <a:gd name="T4" fmla="*/ 2 w 66"/>
                <a:gd name="T5" fmla="*/ 17 h 38"/>
                <a:gd name="T6" fmla="*/ 1 w 66"/>
                <a:gd name="T7" fmla="*/ 15 h 38"/>
                <a:gd name="T8" fmla="*/ 25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9" y="38"/>
                    <a:pt x="37" y="37"/>
                  </a:cubicBezTo>
                  <a:cubicBezTo>
                    <a:pt x="2" y="17"/>
                    <a:pt x="2" y="17"/>
                    <a:pt x="2" y="17"/>
                  </a:cubicBezTo>
                  <a:cubicBezTo>
                    <a:pt x="0" y="16"/>
                    <a:pt x="0" y="15"/>
                    <a:pt x="1" y="15"/>
                  </a:cubicBezTo>
                  <a:cubicBezTo>
                    <a:pt x="25" y="1"/>
                    <a:pt x="25" y="1"/>
                    <a:pt x="25" y="1"/>
                  </a:cubicBezTo>
                  <a:cubicBezTo>
                    <a:pt x="25" y="0"/>
                    <a:pt x="27" y="1"/>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3" name="Freeform 64"/>
            <p:cNvSpPr/>
            <p:nvPr/>
          </p:nvSpPr>
          <p:spPr bwMode="auto">
            <a:xfrm>
              <a:off x="7594601" y="-2863851"/>
              <a:ext cx="112713" cy="65088"/>
            </a:xfrm>
            <a:custGeom>
              <a:avLst/>
              <a:gdLst>
                <a:gd name="T0" fmla="*/ 42 w 66"/>
                <a:gd name="T1" fmla="*/ 38 h 38"/>
                <a:gd name="T2" fmla="*/ 38 w 66"/>
                <a:gd name="T3" fmla="*/ 37 h 38"/>
                <a:gd name="T4" fmla="*/ 2 w 66"/>
                <a:gd name="T5" fmla="*/ 17 h 38"/>
                <a:gd name="T6" fmla="*/ 1 w 66"/>
                <a:gd name="T7" fmla="*/ 15 h 38"/>
                <a:gd name="T8" fmla="*/ 25 w 66"/>
                <a:gd name="T9" fmla="*/ 1 h 38"/>
                <a:gd name="T10" fmla="*/ 29 w 66"/>
                <a:gd name="T11" fmla="*/ 1 h 38"/>
                <a:gd name="T12" fmla="*/ 65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5"/>
                  </a:cubicBezTo>
                  <a:cubicBezTo>
                    <a:pt x="25" y="1"/>
                    <a:pt x="25" y="1"/>
                    <a:pt x="25" y="1"/>
                  </a:cubicBezTo>
                  <a:cubicBezTo>
                    <a:pt x="26" y="0"/>
                    <a:pt x="28" y="1"/>
                    <a:pt x="29" y="1"/>
                  </a:cubicBezTo>
                  <a:cubicBezTo>
                    <a:pt x="65" y="22"/>
                    <a:pt x="65" y="22"/>
                    <a:pt x="65" y="22"/>
                  </a:cubicBezTo>
                  <a:cubicBezTo>
                    <a:pt x="66" y="23"/>
                    <a:pt x="66" y="24"/>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4" name="Freeform 65"/>
            <p:cNvSpPr/>
            <p:nvPr/>
          </p:nvSpPr>
          <p:spPr bwMode="auto">
            <a:xfrm>
              <a:off x="7680326" y="-2814638"/>
              <a:ext cx="112713"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1 h 38"/>
                <a:gd name="T12" fmla="*/ 64 w 66"/>
                <a:gd name="T13" fmla="*/ 21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8"/>
                    <a:pt x="37" y="37"/>
                  </a:cubicBezTo>
                  <a:cubicBezTo>
                    <a:pt x="1" y="16"/>
                    <a:pt x="1" y="16"/>
                    <a:pt x="1" y="16"/>
                  </a:cubicBezTo>
                  <a:cubicBezTo>
                    <a:pt x="0" y="15"/>
                    <a:pt x="0" y="14"/>
                    <a:pt x="1" y="14"/>
                  </a:cubicBezTo>
                  <a:cubicBezTo>
                    <a:pt x="24" y="0"/>
                    <a:pt x="24" y="0"/>
                    <a:pt x="24" y="0"/>
                  </a:cubicBezTo>
                  <a:cubicBezTo>
                    <a:pt x="25" y="0"/>
                    <a:pt x="27" y="0"/>
                    <a:pt x="28" y="1"/>
                  </a:cubicBezTo>
                  <a:cubicBezTo>
                    <a:pt x="64" y="21"/>
                    <a:pt x="64" y="21"/>
                    <a:pt x="64" y="21"/>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5" name="Freeform 66"/>
            <p:cNvSpPr/>
            <p:nvPr/>
          </p:nvSpPr>
          <p:spPr bwMode="auto">
            <a:xfrm>
              <a:off x="7762876" y="-2767013"/>
              <a:ext cx="114300" cy="65088"/>
            </a:xfrm>
            <a:custGeom>
              <a:avLst/>
              <a:gdLst>
                <a:gd name="T0" fmla="*/ 41 w 66"/>
                <a:gd name="T1" fmla="*/ 38 h 38"/>
                <a:gd name="T2" fmla="*/ 37 w 66"/>
                <a:gd name="T3" fmla="*/ 37 h 38"/>
                <a:gd name="T4" fmla="*/ 2 w 66"/>
                <a:gd name="T5" fmla="*/ 17 h 38"/>
                <a:gd name="T6" fmla="*/ 1 w 66"/>
                <a:gd name="T7" fmla="*/ 14 h 38"/>
                <a:gd name="T8" fmla="*/ 25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9" y="38"/>
                    <a:pt x="37" y="37"/>
                  </a:cubicBezTo>
                  <a:cubicBezTo>
                    <a:pt x="2" y="17"/>
                    <a:pt x="2" y="17"/>
                    <a:pt x="2" y="17"/>
                  </a:cubicBezTo>
                  <a:cubicBezTo>
                    <a:pt x="0" y="16"/>
                    <a:pt x="0" y="15"/>
                    <a:pt x="1" y="14"/>
                  </a:cubicBezTo>
                  <a:cubicBezTo>
                    <a:pt x="25" y="1"/>
                    <a:pt x="25" y="1"/>
                    <a:pt x="25" y="1"/>
                  </a:cubicBezTo>
                  <a:cubicBezTo>
                    <a:pt x="25" y="0"/>
                    <a:pt x="27" y="0"/>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6" name="Freeform 67"/>
            <p:cNvSpPr/>
            <p:nvPr/>
          </p:nvSpPr>
          <p:spPr bwMode="auto">
            <a:xfrm>
              <a:off x="7847013" y="-2716213"/>
              <a:ext cx="112713" cy="65088"/>
            </a:xfrm>
            <a:custGeom>
              <a:avLst/>
              <a:gdLst>
                <a:gd name="T0" fmla="*/ 41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4 w 66"/>
                <a:gd name="T13" fmla="*/ 21 h 38"/>
                <a:gd name="T14" fmla="*/ 65 w 66"/>
                <a:gd name="T15" fmla="*/ 23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1" y="38"/>
                    <a:pt x="39" y="37"/>
                    <a:pt x="38" y="37"/>
                  </a:cubicBezTo>
                  <a:cubicBezTo>
                    <a:pt x="2" y="16"/>
                    <a:pt x="2" y="16"/>
                    <a:pt x="2" y="16"/>
                  </a:cubicBezTo>
                  <a:cubicBezTo>
                    <a:pt x="1" y="15"/>
                    <a:pt x="0" y="14"/>
                    <a:pt x="1" y="14"/>
                  </a:cubicBezTo>
                  <a:cubicBezTo>
                    <a:pt x="25" y="0"/>
                    <a:pt x="25" y="0"/>
                    <a:pt x="25" y="0"/>
                  </a:cubicBezTo>
                  <a:cubicBezTo>
                    <a:pt x="26" y="0"/>
                    <a:pt x="27" y="0"/>
                    <a:pt x="29" y="1"/>
                  </a:cubicBezTo>
                  <a:cubicBezTo>
                    <a:pt x="64" y="21"/>
                    <a:pt x="64" y="21"/>
                    <a:pt x="64" y="21"/>
                  </a:cubicBezTo>
                  <a:cubicBezTo>
                    <a:pt x="66" y="22"/>
                    <a:pt x="66" y="23"/>
                    <a:pt x="65" y="23"/>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7" name="Freeform 68"/>
            <p:cNvSpPr/>
            <p:nvPr/>
          </p:nvSpPr>
          <p:spPr bwMode="auto">
            <a:xfrm>
              <a:off x="7931151" y="-2668588"/>
              <a:ext cx="112713" cy="65088"/>
            </a:xfrm>
            <a:custGeom>
              <a:avLst/>
              <a:gdLst>
                <a:gd name="T0" fmla="*/ 42 w 66"/>
                <a:gd name="T1" fmla="*/ 38 h 38"/>
                <a:gd name="T2" fmla="*/ 38 w 66"/>
                <a:gd name="T3" fmla="*/ 37 h 38"/>
                <a:gd name="T4" fmla="*/ 2 w 66"/>
                <a:gd name="T5" fmla="*/ 16 h 38"/>
                <a:gd name="T6" fmla="*/ 1 w 66"/>
                <a:gd name="T7" fmla="*/ 14 h 38"/>
                <a:gd name="T8" fmla="*/ 25 w 66"/>
                <a:gd name="T9" fmla="*/ 1 h 38"/>
                <a:gd name="T10" fmla="*/ 29 w 66"/>
                <a:gd name="T11" fmla="*/ 1 h 38"/>
                <a:gd name="T12" fmla="*/ 65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6"/>
                    <a:pt x="2" y="16"/>
                    <a:pt x="2" y="16"/>
                  </a:cubicBezTo>
                  <a:cubicBezTo>
                    <a:pt x="1" y="16"/>
                    <a:pt x="0" y="15"/>
                    <a:pt x="1" y="14"/>
                  </a:cubicBezTo>
                  <a:cubicBezTo>
                    <a:pt x="25" y="1"/>
                    <a:pt x="25" y="1"/>
                    <a:pt x="25" y="1"/>
                  </a:cubicBezTo>
                  <a:cubicBezTo>
                    <a:pt x="26" y="0"/>
                    <a:pt x="28" y="0"/>
                    <a:pt x="29" y="1"/>
                  </a:cubicBezTo>
                  <a:cubicBezTo>
                    <a:pt x="65" y="22"/>
                    <a:pt x="65" y="22"/>
                    <a:pt x="65" y="22"/>
                  </a:cubicBezTo>
                  <a:cubicBezTo>
                    <a:pt x="66" y="22"/>
                    <a:pt x="66" y="23"/>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8" name="Freeform 69"/>
            <p:cNvSpPr/>
            <p:nvPr/>
          </p:nvSpPr>
          <p:spPr bwMode="auto">
            <a:xfrm>
              <a:off x="8016876" y="-2620963"/>
              <a:ext cx="112713" cy="65088"/>
            </a:xfrm>
            <a:custGeom>
              <a:avLst/>
              <a:gdLst>
                <a:gd name="T0" fmla="*/ 41 w 66"/>
                <a:gd name="T1" fmla="*/ 38 h 38"/>
                <a:gd name="T2" fmla="*/ 37 w 66"/>
                <a:gd name="T3" fmla="*/ 37 h 38"/>
                <a:gd name="T4" fmla="*/ 1 w 66"/>
                <a:gd name="T5" fmla="*/ 17 h 38"/>
                <a:gd name="T6" fmla="*/ 1 w 66"/>
                <a:gd name="T7" fmla="*/ 15 h 38"/>
                <a:gd name="T8" fmla="*/ 24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8" y="38"/>
                    <a:pt x="37" y="37"/>
                  </a:cubicBezTo>
                  <a:cubicBezTo>
                    <a:pt x="1" y="17"/>
                    <a:pt x="1" y="17"/>
                    <a:pt x="1" y="17"/>
                  </a:cubicBezTo>
                  <a:cubicBezTo>
                    <a:pt x="0" y="16"/>
                    <a:pt x="0" y="15"/>
                    <a:pt x="1" y="15"/>
                  </a:cubicBezTo>
                  <a:cubicBezTo>
                    <a:pt x="24" y="1"/>
                    <a:pt x="24" y="1"/>
                    <a:pt x="24" y="1"/>
                  </a:cubicBezTo>
                  <a:cubicBezTo>
                    <a:pt x="25" y="0"/>
                    <a:pt x="27" y="1"/>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79" name="Freeform 70"/>
            <p:cNvSpPr/>
            <p:nvPr/>
          </p:nvSpPr>
          <p:spPr bwMode="auto">
            <a:xfrm>
              <a:off x="8101013" y="-2570163"/>
              <a:ext cx="112713" cy="65088"/>
            </a:xfrm>
            <a:custGeom>
              <a:avLst/>
              <a:gdLst>
                <a:gd name="T0" fmla="*/ 41 w 66"/>
                <a:gd name="T1" fmla="*/ 37 h 38"/>
                <a:gd name="T2" fmla="*/ 37 w 66"/>
                <a:gd name="T3" fmla="*/ 37 h 38"/>
                <a:gd name="T4" fmla="*/ 2 w 66"/>
                <a:gd name="T5" fmla="*/ 16 h 38"/>
                <a:gd name="T6" fmla="*/ 1 w 66"/>
                <a:gd name="T7" fmla="*/ 14 h 38"/>
                <a:gd name="T8" fmla="*/ 25 w 66"/>
                <a:gd name="T9" fmla="*/ 0 h 38"/>
                <a:gd name="T10" fmla="*/ 28 w 66"/>
                <a:gd name="T11" fmla="*/ 1 h 38"/>
                <a:gd name="T12" fmla="*/ 64 w 66"/>
                <a:gd name="T13" fmla="*/ 21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9" y="38"/>
                    <a:pt x="37" y="37"/>
                  </a:cubicBezTo>
                  <a:cubicBezTo>
                    <a:pt x="2" y="16"/>
                    <a:pt x="2" y="16"/>
                    <a:pt x="2" y="16"/>
                  </a:cubicBezTo>
                  <a:cubicBezTo>
                    <a:pt x="0" y="16"/>
                    <a:pt x="0" y="15"/>
                    <a:pt x="1" y="14"/>
                  </a:cubicBezTo>
                  <a:cubicBezTo>
                    <a:pt x="25" y="0"/>
                    <a:pt x="25" y="0"/>
                    <a:pt x="25" y="0"/>
                  </a:cubicBezTo>
                  <a:cubicBezTo>
                    <a:pt x="25" y="0"/>
                    <a:pt x="27" y="0"/>
                    <a:pt x="28" y="1"/>
                  </a:cubicBezTo>
                  <a:cubicBezTo>
                    <a:pt x="64" y="21"/>
                    <a:pt x="64" y="21"/>
                    <a:pt x="64" y="21"/>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0" name="Freeform 71"/>
            <p:cNvSpPr/>
            <p:nvPr/>
          </p:nvSpPr>
          <p:spPr bwMode="auto">
            <a:xfrm>
              <a:off x="7383463" y="-2986088"/>
              <a:ext cx="155575" cy="92075"/>
            </a:xfrm>
            <a:custGeom>
              <a:avLst/>
              <a:gdLst>
                <a:gd name="T0" fmla="*/ 66 w 91"/>
                <a:gd name="T1" fmla="*/ 52 h 53"/>
                <a:gd name="T2" fmla="*/ 63 w 91"/>
                <a:gd name="T3" fmla="*/ 52 h 53"/>
                <a:gd name="T4" fmla="*/ 2 w 91"/>
                <a:gd name="T5" fmla="*/ 17 h 53"/>
                <a:gd name="T6" fmla="*/ 1 w 91"/>
                <a:gd name="T7" fmla="*/ 14 h 53"/>
                <a:gd name="T8" fmla="*/ 25 w 91"/>
                <a:gd name="T9" fmla="*/ 1 h 53"/>
                <a:gd name="T10" fmla="*/ 29 w 91"/>
                <a:gd name="T11" fmla="*/ 1 h 53"/>
                <a:gd name="T12" fmla="*/ 89 w 91"/>
                <a:gd name="T13" fmla="*/ 36 h 53"/>
                <a:gd name="T14" fmla="*/ 90 w 91"/>
                <a:gd name="T15" fmla="*/ 38 h 53"/>
                <a:gd name="T16" fmla="*/ 66 w 91"/>
                <a:gd name="T17" fmla="*/ 5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53">
                  <a:moveTo>
                    <a:pt x="66" y="52"/>
                  </a:moveTo>
                  <a:cubicBezTo>
                    <a:pt x="66" y="53"/>
                    <a:pt x="64" y="52"/>
                    <a:pt x="63" y="52"/>
                  </a:cubicBezTo>
                  <a:cubicBezTo>
                    <a:pt x="2" y="17"/>
                    <a:pt x="2" y="17"/>
                    <a:pt x="2" y="17"/>
                  </a:cubicBezTo>
                  <a:cubicBezTo>
                    <a:pt x="1" y="16"/>
                    <a:pt x="0" y="15"/>
                    <a:pt x="1" y="14"/>
                  </a:cubicBezTo>
                  <a:cubicBezTo>
                    <a:pt x="25" y="1"/>
                    <a:pt x="25" y="1"/>
                    <a:pt x="25" y="1"/>
                  </a:cubicBezTo>
                  <a:cubicBezTo>
                    <a:pt x="26" y="0"/>
                    <a:pt x="27" y="1"/>
                    <a:pt x="29" y="1"/>
                  </a:cubicBezTo>
                  <a:cubicBezTo>
                    <a:pt x="89" y="36"/>
                    <a:pt x="89" y="36"/>
                    <a:pt x="89" y="36"/>
                  </a:cubicBezTo>
                  <a:cubicBezTo>
                    <a:pt x="91" y="37"/>
                    <a:pt x="91" y="38"/>
                    <a:pt x="90" y="38"/>
                  </a:cubicBezTo>
                  <a:lnTo>
                    <a:pt x="66" y="52"/>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1" name="Freeform 72"/>
            <p:cNvSpPr/>
            <p:nvPr/>
          </p:nvSpPr>
          <p:spPr bwMode="auto">
            <a:xfrm>
              <a:off x="8197851" y="-2579688"/>
              <a:ext cx="155575" cy="88900"/>
            </a:xfrm>
            <a:custGeom>
              <a:avLst/>
              <a:gdLst>
                <a:gd name="T0" fmla="*/ 66 w 91"/>
                <a:gd name="T1" fmla="*/ 52 h 52"/>
                <a:gd name="T2" fmla="*/ 62 w 91"/>
                <a:gd name="T3" fmla="*/ 51 h 52"/>
                <a:gd name="T4" fmla="*/ 2 w 91"/>
                <a:gd name="T5" fmla="*/ 16 h 52"/>
                <a:gd name="T6" fmla="*/ 1 w 91"/>
                <a:gd name="T7" fmla="*/ 14 h 52"/>
                <a:gd name="T8" fmla="*/ 24 w 91"/>
                <a:gd name="T9" fmla="*/ 1 h 52"/>
                <a:gd name="T10" fmla="*/ 28 w 91"/>
                <a:gd name="T11" fmla="*/ 1 h 52"/>
                <a:gd name="T12" fmla="*/ 89 w 91"/>
                <a:gd name="T13" fmla="*/ 36 h 52"/>
                <a:gd name="T14" fmla="*/ 90 w 91"/>
                <a:gd name="T15" fmla="*/ 38 h 52"/>
                <a:gd name="T16" fmla="*/ 66 w 91"/>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52">
                  <a:moveTo>
                    <a:pt x="66" y="52"/>
                  </a:moveTo>
                  <a:cubicBezTo>
                    <a:pt x="65" y="52"/>
                    <a:pt x="64" y="52"/>
                    <a:pt x="62" y="51"/>
                  </a:cubicBezTo>
                  <a:cubicBezTo>
                    <a:pt x="2" y="16"/>
                    <a:pt x="2" y="16"/>
                    <a:pt x="2" y="16"/>
                  </a:cubicBezTo>
                  <a:cubicBezTo>
                    <a:pt x="0" y="16"/>
                    <a:pt x="0" y="15"/>
                    <a:pt x="1" y="14"/>
                  </a:cubicBezTo>
                  <a:cubicBezTo>
                    <a:pt x="24" y="1"/>
                    <a:pt x="24" y="1"/>
                    <a:pt x="24" y="1"/>
                  </a:cubicBezTo>
                  <a:cubicBezTo>
                    <a:pt x="25" y="0"/>
                    <a:pt x="27" y="0"/>
                    <a:pt x="28" y="1"/>
                  </a:cubicBezTo>
                  <a:cubicBezTo>
                    <a:pt x="89" y="36"/>
                    <a:pt x="89" y="36"/>
                    <a:pt x="89" y="36"/>
                  </a:cubicBezTo>
                  <a:cubicBezTo>
                    <a:pt x="90" y="37"/>
                    <a:pt x="91" y="38"/>
                    <a:pt x="90" y="38"/>
                  </a:cubicBezTo>
                  <a:lnTo>
                    <a:pt x="66" y="52"/>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2" name="Freeform 73"/>
            <p:cNvSpPr/>
            <p:nvPr/>
          </p:nvSpPr>
          <p:spPr bwMode="auto">
            <a:xfrm>
              <a:off x="7329488" y="-2952751"/>
              <a:ext cx="174625" cy="101600"/>
            </a:xfrm>
            <a:custGeom>
              <a:avLst/>
              <a:gdLst>
                <a:gd name="T0" fmla="*/ 77 w 102"/>
                <a:gd name="T1" fmla="*/ 59 h 59"/>
                <a:gd name="T2" fmla="*/ 74 w 102"/>
                <a:gd name="T3" fmla="*/ 58 h 59"/>
                <a:gd name="T4" fmla="*/ 1 w 102"/>
                <a:gd name="T5" fmla="*/ 17 h 59"/>
                <a:gd name="T6" fmla="*/ 1 w 102"/>
                <a:gd name="T7" fmla="*/ 14 h 59"/>
                <a:gd name="T8" fmla="*/ 24 w 102"/>
                <a:gd name="T9" fmla="*/ 1 h 59"/>
                <a:gd name="T10" fmla="*/ 28 w 102"/>
                <a:gd name="T11" fmla="*/ 1 h 59"/>
                <a:gd name="T12" fmla="*/ 100 w 102"/>
                <a:gd name="T13" fmla="*/ 43 h 59"/>
                <a:gd name="T14" fmla="*/ 101 w 102"/>
                <a:gd name="T15" fmla="*/ 45 h 59"/>
                <a:gd name="T16" fmla="*/ 77 w 102"/>
                <a:gd name="T1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59">
                  <a:moveTo>
                    <a:pt x="77" y="59"/>
                  </a:moveTo>
                  <a:cubicBezTo>
                    <a:pt x="77" y="59"/>
                    <a:pt x="75" y="59"/>
                    <a:pt x="74" y="58"/>
                  </a:cubicBezTo>
                  <a:cubicBezTo>
                    <a:pt x="1" y="17"/>
                    <a:pt x="1" y="17"/>
                    <a:pt x="1" y="17"/>
                  </a:cubicBezTo>
                  <a:cubicBezTo>
                    <a:pt x="0" y="16"/>
                    <a:pt x="0" y="15"/>
                    <a:pt x="1" y="14"/>
                  </a:cubicBezTo>
                  <a:cubicBezTo>
                    <a:pt x="24" y="1"/>
                    <a:pt x="24" y="1"/>
                    <a:pt x="24" y="1"/>
                  </a:cubicBezTo>
                  <a:cubicBezTo>
                    <a:pt x="25" y="0"/>
                    <a:pt x="27" y="0"/>
                    <a:pt x="28" y="1"/>
                  </a:cubicBezTo>
                  <a:cubicBezTo>
                    <a:pt x="100" y="43"/>
                    <a:pt x="100" y="43"/>
                    <a:pt x="100" y="43"/>
                  </a:cubicBezTo>
                  <a:cubicBezTo>
                    <a:pt x="102" y="44"/>
                    <a:pt x="102" y="45"/>
                    <a:pt x="101" y="45"/>
                  </a:cubicBezTo>
                  <a:lnTo>
                    <a:pt x="77" y="59"/>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3" name="Freeform 74"/>
            <p:cNvSpPr/>
            <p:nvPr/>
          </p:nvSpPr>
          <p:spPr bwMode="auto">
            <a:xfrm>
              <a:off x="7272338" y="-2921001"/>
              <a:ext cx="133350" cy="77788"/>
            </a:xfrm>
            <a:custGeom>
              <a:avLst/>
              <a:gdLst>
                <a:gd name="T0" fmla="*/ 54 w 78"/>
                <a:gd name="T1" fmla="*/ 45 h 45"/>
                <a:gd name="T2" fmla="*/ 50 w 78"/>
                <a:gd name="T3" fmla="*/ 44 h 45"/>
                <a:gd name="T4" fmla="*/ 2 w 78"/>
                <a:gd name="T5" fmla="*/ 16 h 45"/>
                <a:gd name="T6" fmla="*/ 1 w 78"/>
                <a:gd name="T7" fmla="*/ 14 h 45"/>
                <a:gd name="T8" fmla="*/ 25 w 78"/>
                <a:gd name="T9" fmla="*/ 0 h 45"/>
                <a:gd name="T10" fmla="*/ 28 w 78"/>
                <a:gd name="T11" fmla="*/ 1 h 45"/>
                <a:gd name="T12" fmla="*/ 77 w 78"/>
                <a:gd name="T13" fmla="*/ 29 h 45"/>
                <a:gd name="T14" fmla="*/ 77 w 78"/>
                <a:gd name="T15" fmla="*/ 31 h 45"/>
                <a:gd name="T16" fmla="*/ 54 w 78"/>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5">
                  <a:moveTo>
                    <a:pt x="54" y="45"/>
                  </a:moveTo>
                  <a:cubicBezTo>
                    <a:pt x="53" y="45"/>
                    <a:pt x="51" y="45"/>
                    <a:pt x="50" y="44"/>
                  </a:cubicBezTo>
                  <a:cubicBezTo>
                    <a:pt x="2" y="16"/>
                    <a:pt x="2" y="16"/>
                    <a:pt x="2" y="16"/>
                  </a:cubicBezTo>
                  <a:cubicBezTo>
                    <a:pt x="0" y="16"/>
                    <a:pt x="0" y="15"/>
                    <a:pt x="1" y="14"/>
                  </a:cubicBezTo>
                  <a:cubicBezTo>
                    <a:pt x="25" y="0"/>
                    <a:pt x="25" y="0"/>
                    <a:pt x="25" y="0"/>
                  </a:cubicBezTo>
                  <a:cubicBezTo>
                    <a:pt x="25" y="0"/>
                    <a:pt x="27" y="0"/>
                    <a:pt x="28" y="1"/>
                  </a:cubicBezTo>
                  <a:cubicBezTo>
                    <a:pt x="77" y="29"/>
                    <a:pt x="77" y="29"/>
                    <a:pt x="77" y="29"/>
                  </a:cubicBezTo>
                  <a:cubicBezTo>
                    <a:pt x="78" y="30"/>
                    <a:pt x="78" y="31"/>
                    <a:pt x="77" y="31"/>
                  </a:cubicBezTo>
                  <a:lnTo>
                    <a:pt x="54" y="45"/>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4" name="Freeform 75"/>
            <p:cNvSpPr/>
            <p:nvPr/>
          </p:nvSpPr>
          <p:spPr bwMode="auto">
            <a:xfrm>
              <a:off x="7523163" y="-2968626"/>
              <a:ext cx="114300" cy="65088"/>
            </a:xfrm>
            <a:custGeom>
              <a:avLst/>
              <a:gdLst>
                <a:gd name="T0" fmla="*/ 41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4 w 66"/>
                <a:gd name="T13" fmla="*/ 21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1" y="38"/>
                    <a:pt x="39" y="38"/>
                    <a:pt x="38" y="37"/>
                  </a:cubicBezTo>
                  <a:cubicBezTo>
                    <a:pt x="2" y="16"/>
                    <a:pt x="2" y="16"/>
                    <a:pt x="2" y="16"/>
                  </a:cubicBezTo>
                  <a:cubicBezTo>
                    <a:pt x="1" y="16"/>
                    <a:pt x="0" y="15"/>
                    <a:pt x="1" y="14"/>
                  </a:cubicBezTo>
                  <a:cubicBezTo>
                    <a:pt x="25" y="0"/>
                    <a:pt x="25" y="0"/>
                    <a:pt x="25" y="0"/>
                  </a:cubicBezTo>
                  <a:cubicBezTo>
                    <a:pt x="26" y="0"/>
                    <a:pt x="27" y="0"/>
                    <a:pt x="29" y="1"/>
                  </a:cubicBezTo>
                  <a:cubicBezTo>
                    <a:pt x="64" y="21"/>
                    <a:pt x="64" y="21"/>
                    <a:pt x="64" y="21"/>
                  </a:cubicBezTo>
                  <a:cubicBezTo>
                    <a:pt x="66"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5" name="Freeform 76"/>
            <p:cNvSpPr/>
            <p:nvPr/>
          </p:nvSpPr>
          <p:spPr bwMode="auto">
            <a:xfrm>
              <a:off x="7607301" y="-2921001"/>
              <a:ext cx="112713" cy="65088"/>
            </a:xfrm>
            <a:custGeom>
              <a:avLst/>
              <a:gdLst>
                <a:gd name="T0" fmla="*/ 42 w 66"/>
                <a:gd name="T1" fmla="*/ 38 h 38"/>
                <a:gd name="T2" fmla="*/ 38 w 66"/>
                <a:gd name="T3" fmla="*/ 37 h 38"/>
                <a:gd name="T4" fmla="*/ 2 w 66"/>
                <a:gd name="T5" fmla="*/ 17 h 38"/>
                <a:gd name="T6" fmla="*/ 1 w 66"/>
                <a:gd name="T7" fmla="*/ 14 h 38"/>
                <a:gd name="T8" fmla="*/ 25 w 66"/>
                <a:gd name="T9" fmla="*/ 1 h 38"/>
                <a:gd name="T10" fmla="*/ 29 w 66"/>
                <a:gd name="T11" fmla="*/ 1 h 38"/>
                <a:gd name="T12" fmla="*/ 64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4"/>
                  </a:cubicBezTo>
                  <a:cubicBezTo>
                    <a:pt x="25" y="1"/>
                    <a:pt x="25" y="1"/>
                    <a:pt x="25" y="1"/>
                  </a:cubicBezTo>
                  <a:cubicBezTo>
                    <a:pt x="26" y="0"/>
                    <a:pt x="27" y="0"/>
                    <a:pt x="29" y="1"/>
                  </a:cubicBezTo>
                  <a:cubicBezTo>
                    <a:pt x="64" y="22"/>
                    <a:pt x="64" y="22"/>
                    <a:pt x="64" y="22"/>
                  </a:cubicBezTo>
                  <a:cubicBezTo>
                    <a:pt x="66" y="22"/>
                    <a:pt x="66" y="23"/>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6" name="Freeform 77"/>
            <p:cNvSpPr/>
            <p:nvPr/>
          </p:nvSpPr>
          <p:spPr bwMode="auto">
            <a:xfrm>
              <a:off x="7691438" y="-2870201"/>
              <a:ext cx="112713"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0 h 38"/>
                <a:gd name="T12" fmla="*/ 65 w 66"/>
                <a:gd name="T13" fmla="*/ 21 h 38"/>
                <a:gd name="T14" fmla="*/ 65 w 66"/>
                <a:gd name="T15" fmla="*/ 23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7"/>
                    <a:pt x="38" y="37"/>
                  </a:cubicBezTo>
                  <a:cubicBezTo>
                    <a:pt x="2" y="16"/>
                    <a:pt x="2" y="16"/>
                    <a:pt x="2" y="16"/>
                  </a:cubicBezTo>
                  <a:cubicBezTo>
                    <a:pt x="1" y="15"/>
                    <a:pt x="0" y="14"/>
                    <a:pt x="1" y="14"/>
                  </a:cubicBezTo>
                  <a:cubicBezTo>
                    <a:pt x="25" y="0"/>
                    <a:pt x="25" y="0"/>
                    <a:pt x="25" y="0"/>
                  </a:cubicBezTo>
                  <a:cubicBezTo>
                    <a:pt x="26" y="0"/>
                    <a:pt x="28" y="0"/>
                    <a:pt x="29" y="0"/>
                  </a:cubicBezTo>
                  <a:cubicBezTo>
                    <a:pt x="65" y="21"/>
                    <a:pt x="65" y="21"/>
                    <a:pt x="65" y="21"/>
                  </a:cubicBezTo>
                  <a:cubicBezTo>
                    <a:pt x="66" y="22"/>
                    <a:pt x="66" y="23"/>
                    <a:pt x="65" y="23"/>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7" name="Freeform 78"/>
            <p:cNvSpPr/>
            <p:nvPr/>
          </p:nvSpPr>
          <p:spPr bwMode="auto">
            <a:xfrm>
              <a:off x="7777163" y="-2822576"/>
              <a:ext cx="112713"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1 h 38"/>
                <a:gd name="T12" fmla="*/ 64 w 66"/>
                <a:gd name="T13" fmla="*/ 22 h 38"/>
                <a:gd name="T14" fmla="*/ 65 w 66"/>
                <a:gd name="T15" fmla="*/ 24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8"/>
                    <a:pt x="37" y="37"/>
                  </a:cubicBezTo>
                  <a:cubicBezTo>
                    <a:pt x="1" y="16"/>
                    <a:pt x="1" y="16"/>
                    <a:pt x="1" y="16"/>
                  </a:cubicBezTo>
                  <a:cubicBezTo>
                    <a:pt x="0" y="16"/>
                    <a:pt x="0" y="15"/>
                    <a:pt x="1" y="14"/>
                  </a:cubicBezTo>
                  <a:cubicBezTo>
                    <a:pt x="24" y="0"/>
                    <a:pt x="24" y="0"/>
                    <a:pt x="24" y="0"/>
                  </a:cubicBezTo>
                  <a:cubicBezTo>
                    <a:pt x="25" y="0"/>
                    <a:pt x="27" y="0"/>
                    <a:pt x="28" y="1"/>
                  </a:cubicBezTo>
                  <a:cubicBezTo>
                    <a:pt x="64" y="22"/>
                    <a:pt x="64" y="22"/>
                    <a:pt x="64" y="22"/>
                  </a:cubicBezTo>
                  <a:cubicBezTo>
                    <a:pt x="65" y="22"/>
                    <a:pt x="66" y="23"/>
                    <a:pt x="65" y="24"/>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8" name="Freeform 79"/>
            <p:cNvSpPr/>
            <p:nvPr/>
          </p:nvSpPr>
          <p:spPr bwMode="auto">
            <a:xfrm>
              <a:off x="7861301" y="-2774951"/>
              <a:ext cx="112713" cy="65088"/>
            </a:xfrm>
            <a:custGeom>
              <a:avLst/>
              <a:gdLst>
                <a:gd name="T0" fmla="*/ 41 w 66"/>
                <a:gd name="T1" fmla="*/ 38 h 38"/>
                <a:gd name="T2" fmla="*/ 37 w 66"/>
                <a:gd name="T3" fmla="*/ 37 h 38"/>
                <a:gd name="T4" fmla="*/ 2 w 66"/>
                <a:gd name="T5" fmla="*/ 17 h 38"/>
                <a:gd name="T6" fmla="*/ 1 w 66"/>
                <a:gd name="T7" fmla="*/ 15 h 38"/>
                <a:gd name="T8" fmla="*/ 24 w 66"/>
                <a:gd name="T9" fmla="*/ 1 h 38"/>
                <a:gd name="T10" fmla="*/ 28 w 66"/>
                <a:gd name="T11" fmla="*/ 1 h 38"/>
                <a:gd name="T12" fmla="*/ 64 w 66"/>
                <a:gd name="T13" fmla="*/ 22 h 38"/>
                <a:gd name="T14" fmla="*/ 65 w 66"/>
                <a:gd name="T15" fmla="*/ 24 h 38"/>
                <a:gd name="T16" fmla="*/ 41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8"/>
                  </a:moveTo>
                  <a:cubicBezTo>
                    <a:pt x="40" y="38"/>
                    <a:pt x="39" y="38"/>
                    <a:pt x="37" y="37"/>
                  </a:cubicBezTo>
                  <a:cubicBezTo>
                    <a:pt x="2" y="17"/>
                    <a:pt x="2" y="17"/>
                    <a:pt x="2" y="17"/>
                  </a:cubicBezTo>
                  <a:cubicBezTo>
                    <a:pt x="0" y="16"/>
                    <a:pt x="0" y="15"/>
                    <a:pt x="1" y="15"/>
                  </a:cubicBezTo>
                  <a:cubicBezTo>
                    <a:pt x="24" y="1"/>
                    <a:pt x="24" y="1"/>
                    <a:pt x="24" y="1"/>
                  </a:cubicBezTo>
                  <a:cubicBezTo>
                    <a:pt x="25" y="0"/>
                    <a:pt x="27" y="1"/>
                    <a:pt x="28" y="1"/>
                  </a:cubicBezTo>
                  <a:cubicBezTo>
                    <a:pt x="64" y="22"/>
                    <a:pt x="64" y="22"/>
                    <a:pt x="64" y="22"/>
                  </a:cubicBezTo>
                  <a:cubicBezTo>
                    <a:pt x="65" y="23"/>
                    <a:pt x="66" y="24"/>
                    <a:pt x="65" y="24"/>
                  </a:cubicBezTo>
                  <a:lnTo>
                    <a:pt x="41"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89" name="Freeform 80"/>
            <p:cNvSpPr/>
            <p:nvPr/>
          </p:nvSpPr>
          <p:spPr bwMode="auto">
            <a:xfrm>
              <a:off x="7945438" y="-2725738"/>
              <a:ext cx="112713" cy="65088"/>
            </a:xfrm>
            <a:custGeom>
              <a:avLst/>
              <a:gdLst>
                <a:gd name="T0" fmla="*/ 42 w 66"/>
                <a:gd name="T1" fmla="*/ 37 h 38"/>
                <a:gd name="T2" fmla="*/ 38 w 66"/>
                <a:gd name="T3" fmla="*/ 37 h 38"/>
                <a:gd name="T4" fmla="*/ 2 w 66"/>
                <a:gd name="T5" fmla="*/ 16 h 38"/>
                <a:gd name="T6" fmla="*/ 1 w 66"/>
                <a:gd name="T7" fmla="*/ 14 h 38"/>
                <a:gd name="T8" fmla="*/ 25 w 66"/>
                <a:gd name="T9" fmla="*/ 0 h 38"/>
                <a:gd name="T10" fmla="*/ 29 w 66"/>
                <a:gd name="T11" fmla="*/ 1 h 38"/>
                <a:gd name="T12" fmla="*/ 64 w 66"/>
                <a:gd name="T13" fmla="*/ 21 h 38"/>
                <a:gd name="T14" fmla="*/ 65 w 66"/>
                <a:gd name="T15" fmla="*/ 24 h 38"/>
                <a:gd name="T16" fmla="*/ 42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7"/>
                  </a:moveTo>
                  <a:cubicBezTo>
                    <a:pt x="41" y="38"/>
                    <a:pt x="39" y="38"/>
                    <a:pt x="38" y="37"/>
                  </a:cubicBezTo>
                  <a:cubicBezTo>
                    <a:pt x="2" y="16"/>
                    <a:pt x="2" y="16"/>
                    <a:pt x="2" y="16"/>
                  </a:cubicBezTo>
                  <a:cubicBezTo>
                    <a:pt x="1" y="15"/>
                    <a:pt x="0" y="14"/>
                    <a:pt x="1" y="14"/>
                  </a:cubicBezTo>
                  <a:cubicBezTo>
                    <a:pt x="25" y="0"/>
                    <a:pt x="25" y="0"/>
                    <a:pt x="25" y="0"/>
                  </a:cubicBezTo>
                  <a:cubicBezTo>
                    <a:pt x="26" y="0"/>
                    <a:pt x="27" y="0"/>
                    <a:pt x="29" y="1"/>
                  </a:cubicBezTo>
                  <a:cubicBezTo>
                    <a:pt x="64" y="21"/>
                    <a:pt x="64" y="21"/>
                    <a:pt x="64" y="21"/>
                  </a:cubicBezTo>
                  <a:cubicBezTo>
                    <a:pt x="66" y="22"/>
                    <a:pt x="66" y="23"/>
                    <a:pt x="65" y="24"/>
                  </a:cubicBezTo>
                  <a:lnTo>
                    <a:pt x="42"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0" name="Freeform 81"/>
            <p:cNvSpPr/>
            <p:nvPr/>
          </p:nvSpPr>
          <p:spPr bwMode="auto">
            <a:xfrm>
              <a:off x="8029576" y="-2676526"/>
              <a:ext cx="112713" cy="65088"/>
            </a:xfrm>
            <a:custGeom>
              <a:avLst/>
              <a:gdLst>
                <a:gd name="T0" fmla="*/ 42 w 66"/>
                <a:gd name="T1" fmla="*/ 38 h 38"/>
                <a:gd name="T2" fmla="*/ 38 w 66"/>
                <a:gd name="T3" fmla="*/ 37 h 38"/>
                <a:gd name="T4" fmla="*/ 2 w 66"/>
                <a:gd name="T5" fmla="*/ 17 h 38"/>
                <a:gd name="T6" fmla="*/ 1 w 66"/>
                <a:gd name="T7" fmla="*/ 14 h 38"/>
                <a:gd name="T8" fmla="*/ 25 w 66"/>
                <a:gd name="T9" fmla="*/ 1 h 38"/>
                <a:gd name="T10" fmla="*/ 29 w 66"/>
                <a:gd name="T11" fmla="*/ 1 h 38"/>
                <a:gd name="T12" fmla="*/ 65 w 66"/>
                <a:gd name="T13" fmla="*/ 22 h 38"/>
                <a:gd name="T14" fmla="*/ 65 w 66"/>
                <a:gd name="T15" fmla="*/ 24 h 38"/>
                <a:gd name="T16" fmla="*/ 42 w 6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2" y="38"/>
                  </a:moveTo>
                  <a:cubicBezTo>
                    <a:pt x="41" y="38"/>
                    <a:pt x="39" y="38"/>
                    <a:pt x="38" y="37"/>
                  </a:cubicBezTo>
                  <a:cubicBezTo>
                    <a:pt x="2" y="17"/>
                    <a:pt x="2" y="17"/>
                    <a:pt x="2" y="17"/>
                  </a:cubicBezTo>
                  <a:cubicBezTo>
                    <a:pt x="1" y="16"/>
                    <a:pt x="0" y="15"/>
                    <a:pt x="1" y="14"/>
                  </a:cubicBezTo>
                  <a:cubicBezTo>
                    <a:pt x="25" y="1"/>
                    <a:pt x="25" y="1"/>
                    <a:pt x="25" y="1"/>
                  </a:cubicBezTo>
                  <a:cubicBezTo>
                    <a:pt x="26" y="0"/>
                    <a:pt x="28" y="0"/>
                    <a:pt x="29" y="1"/>
                  </a:cubicBezTo>
                  <a:cubicBezTo>
                    <a:pt x="65" y="22"/>
                    <a:pt x="65" y="22"/>
                    <a:pt x="65" y="22"/>
                  </a:cubicBezTo>
                  <a:cubicBezTo>
                    <a:pt x="66" y="23"/>
                    <a:pt x="66" y="24"/>
                    <a:pt x="65" y="24"/>
                  </a:cubicBezTo>
                  <a:lnTo>
                    <a:pt x="42" y="38"/>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1" name="Freeform 82"/>
            <p:cNvSpPr/>
            <p:nvPr/>
          </p:nvSpPr>
          <p:spPr bwMode="auto">
            <a:xfrm>
              <a:off x="8113713" y="-2627313"/>
              <a:ext cx="114300" cy="65088"/>
            </a:xfrm>
            <a:custGeom>
              <a:avLst/>
              <a:gdLst>
                <a:gd name="T0" fmla="*/ 41 w 66"/>
                <a:gd name="T1" fmla="*/ 37 h 38"/>
                <a:gd name="T2" fmla="*/ 37 w 66"/>
                <a:gd name="T3" fmla="*/ 37 h 38"/>
                <a:gd name="T4" fmla="*/ 1 w 66"/>
                <a:gd name="T5" fmla="*/ 16 h 38"/>
                <a:gd name="T6" fmla="*/ 1 w 66"/>
                <a:gd name="T7" fmla="*/ 14 h 38"/>
                <a:gd name="T8" fmla="*/ 24 w 66"/>
                <a:gd name="T9" fmla="*/ 0 h 38"/>
                <a:gd name="T10" fmla="*/ 28 w 66"/>
                <a:gd name="T11" fmla="*/ 1 h 38"/>
                <a:gd name="T12" fmla="*/ 64 w 66"/>
                <a:gd name="T13" fmla="*/ 21 h 38"/>
                <a:gd name="T14" fmla="*/ 65 w 66"/>
                <a:gd name="T15" fmla="*/ 23 h 38"/>
                <a:gd name="T16" fmla="*/ 41 w 66"/>
                <a:gd name="T1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41" y="37"/>
                  </a:moveTo>
                  <a:cubicBezTo>
                    <a:pt x="40" y="38"/>
                    <a:pt x="38" y="37"/>
                    <a:pt x="37" y="37"/>
                  </a:cubicBezTo>
                  <a:cubicBezTo>
                    <a:pt x="1" y="16"/>
                    <a:pt x="1" y="16"/>
                    <a:pt x="1" y="16"/>
                  </a:cubicBezTo>
                  <a:cubicBezTo>
                    <a:pt x="0" y="15"/>
                    <a:pt x="0" y="14"/>
                    <a:pt x="1" y="14"/>
                  </a:cubicBezTo>
                  <a:cubicBezTo>
                    <a:pt x="24" y="0"/>
                    <a:pt x="24" y="0"/>
                    <a:pt x="24" y="0"/>
                  </a:cubicBezTo>
                  <a:cubicBezTo>
                    <a:pt x="25" y="0"/>
                    <a:pt x="27" y="0"/>
                    <a:pt x="28" y="1"/>
                  </a:cubicBezTo>
                  <a:cubicBezTo>
                    <a:pt x="64" y="21"/>
                    <a:pt x="64" y="21"/>
                    <a:pt x="64" y="21"/>
                  </a:cubicBezTo>
                  <a:cubicBezTo>
                    <a:pt x="65" y="22"/>
                    <a:pt x="66" y="23"/>
                    <a:pt x="65" y="23"/>
                  </a:cubicBezTo>
                  <a:lnTo>
                    <a:pt x="41" y="37"/>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2" name="Freeform 83"/>
            <p:cNvSpPr/>
            <p:nvPr/>
          </p:nvSpPr>
          <p:spPr bwMode="auto">
            <a:xfrm>
              <a:off x="8150226" y="-2522538"/>
              <a:ext cx="147638" cy="96838"/>
            </a:xfrm>
            <a:custGeom>
              <a:avLst/>
              <a:gdLst>
                <a:gd name="T0" fmla="*/ 49 w 86"/>
                <a:gd name="T1" fmla="*/ 1 h 57"/>
                <a:gd name="T2" fmla="*/ 47 w 86"/>
                <a:gd name="T3" fmla="*/ 1 h 57"/>
                <a:gd name="T4" fmla="*/ 45 w 86"/>
                <a:gd name="T5" fmla="*/ 1 h 57"/>
                <a:gd name="T6" fmla="*/ 21 w 86"/>
                <a:gd name="T7" fmla="*/ 14 h 57"/>
                <a:gd name="T8" fmla="*/ 21 w 86"/>
                <a:gd name="T9" fmla="*/ 15 h 57"/>
                <a:gd name="T10" fmla="*/ 22 w 86"/>
                <a:gd name="T11" fmla="*/ 17 h 57"/>
                <a:gd name="T12" fmla="*/ 31 w 86"/>
                <a:gd name="T13" fmla="*/ 22 h 57"/>
                <a:gd name="T14" fmla="*/ 0 w 86"/>
                <a:gd name="T15" fmla="*/ 40 h 57"/>
                <a:gd name="T16" fmla="*/ 0 w 86"/>
                <a:gd name="T17" fmla="*/ 41 h 57"/>
                <a:gd name="T18" fmla="*/ 1 w 86"/>
                <a:gd name="T19" fmla="*/ 42 h 57"/>
                <a:gd name="T20" fmla="*/ 25 w 86"/>
                <a:gd name="T21" fmla="*/ 56 h 57"/>
                <a:gd name="T22" fmla="*/ 27 w 86"/>
                <a:gd name="T23" fmla="*/ 57 h 57"/>
                <a:gd name="T24" fmla="*/ 29 w 86"/>
                <a:gd name="T25" fmla="*/ 57 h 57"/>
                <a:gd name="T26" fmla="*/ 85 w 86"/>
                <a:gd name="T27" fmla="*/ 24 h 57"/>
                <a:gd name="T28" fmla="*/ 86 w 86"/>
                <a:gd name="T29" fmla="*/ 23 h 57"/>
                <a:gd name="T30" fmla="*/ 84 w 86"/>
                <a:gd name="T31" fmla="*/ 22 h 57"/>
                <a:gd name="T32" fmla="*/ 49 w 86"/>
                <a:gd name="T33"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6" h="57">
                  <a:moveTo>
                    <a:pt x="49" y="1"/>
                  </a:moveTo>
                  <a:cubicBezTo>
                    <a:pt x="48" y="1"/>
                    <a:pt x="47" y="1"/>
                    <a:pt x="47" y="1"/>
                  </a:cubicBezTo>
                  <a:cubicBezTo>
                    <a:pt x="46" y="0"/>
                    <a:pt x="45" y="1"/>
                    <a:pt x="45" y="1"/>
                  </a:cubicBezTo>
                  <a:cubicBezTo>
                    <a:pt x="21" y="14"/>
                    <a:pt x="21" y="14"/>
                    <a:pt x="21" y="14"/>
                  </a:cubicBezTo>
                  <a:cubicBezTo>
                    <a:pt x="21" y="15"/>
                    <a:pt x="20" y="15"/>
                    <a:pt x="21" y="15"/>
                  </a:cubicBezTo>
                  <a:cubicBezTo>
                    <a:pt x="21" y="16"/>
                    <a:pt x="21" y="16"/>
                    <a:pt x="22" y="17"/>
                  </a:cubicBezTo>
                  <a:cubicBezTo>
                    <a:pt x="31" y="22"/>
                    <a:pt x="31" y="22"/>
                    <a:pt x="31" y="22"/>
                  </a:cubicBezTo>
                  <a:cubicBezTo>
                    <a:pt x="0" y="40"/>
                    <a:pt x="0" y="40"/>
                    <a:pt x="0" y="40"/>
                  </a:cubicBezTo>
                  <a:cubicBezTo>
                    <a:pt x="0" y="40"/>
                    <a:pt x="0" y="41"/>
                    <a:pt x="0" y="41"/>
                  </a:cubicBezTo>
                  <a:cubicBezTo>
                    <a:pt x="0" y="42"/>
                    <a:pt x="0" y="42"/>
                    <a:pt x="1" y="42"/>
                  </a:cubicBezTo>
                  <a:cubicBezTo>
                    <a:pt x="25" y="56"/>
                    <a:pt x="25" y="56"/>
                    <a:pt x="25" y="56"/>
                  </a:cubicBezTo>
                  <a:cubicBezTo>
                    <a:pt x="26" y="57"/>
                    <a:pt x="26" y="57"/>
                    <a:pt x="27" y="57"/>
                  </a:cubicBezTo>
                  <a:cubicBezTo>
                    <a:pt x="28" y="57"/>
                    <a:pt x="28" y="57"/>
                    <a:pt x="29" y="57"/>
                  </a:cubicBezTo>
                  <a:cubicBezTo>
                    <a:pt x="85" y="24"/>
                    <a:pt x="85" y="24"/>
                    <a:pt x="85" y="24"/>
                  </a:cubicBezTo>
                  <a:cubicBezTo>
                    <a:pt x="86" y="24"/>
                    <a:pt x="86" y="24"/>
                    <a:pt x="86" y="23"/>
                  </a:cubicBezTo>
                  <a:cubicBezTo>
                    <a:pt x="85" y="23"/>
                    <a:pt x="85" y="22"/>
                    <a:pt x="84" y="22"/>
                  </a:cubicBezTo>
                  <a:lnTo>
                    <a:pt x="49" y="1"/>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3" name="Freeform 84"/>
            <p:cNvSpPr/>
            <p:nvPr/>
          </p:nvSpPr>
          <p:spPr bwMode="auto">
            <a:xfrm>
              <a:off x="6164263" y="-3041651"/>
              <a:ext cx="1282700" cy="676275"/>
            </a:xfrm>
            <a:custGeom>
              <a:avLst/>
              <a:gdLst>
                <a:gd name="T0" fmla="*/ 17 w 749"/>
                <a:gd name="T1" fmla="*/ 219 h 395"/>
                <a:gd name="T2" fmla="*/ 109 w 749"/>
                <a:gd name="T3" fmla="*/ 338 h 395"/>
                <a:gd name="T4" fmla="*/ 168 w 749"/>
                <a:gd name="T5" fmla="*/ 385 h 395"/>
                <a:gd name="T6" fmla="*/ 242 w 749"/>
                <a:gd name="T7" fmla="*/ 344 h 395"/>
                <a:gd name="T8" fmla="*/ 247 w 749"/>
                <a:gd name="T9" fmla="*/ 300 h 395"/>
                <a:gd name="T10" fmla="*/ 247 w 749"/>
                <a:gd name="T11" fmla="*/ 290 h 395"/>
                <a:gd name="T12" fmla="*/ 247 w 749"/>
                <a:gd name="T13" fmla="*/ 292 h 395"/>
                <a:gd name="T14" fmla="*/ 249 w 749"/>
                <a:gd name="T15" fmla="*/ 284 h 395"/>
                <a:gd name="T16" fmla="*/ 248 w 749"/>
                <a:gd name="T17" fmla="*/ 285 h 395"/>
                <a:gd name="T18" fmla="*/ 246 w 749"/>
                <a:gd name="T19" fmla="*/ 288 h 395"/>
                <a:gd name="T20" fmla="*/ 240 w 749"/>
                <a:gd name="T21" fmla="*/ 292 h 395"/>
                <a:gd name="T22" fmla="*/ 234 w 749"/>
                <a:gd name="T23" fmla="*/ 295 h 395"/>
                <a:gd name="T24" fmla="*/ 230 w 749"/>
                <a:gd name="T25" fmla="*/ 295 h 395"/>
                <a:gd name="T26" fmla="*/ 262 w 749"/>
                <a:gd name="T27" fmla="*/ 294 h 395"/>
                <a:gd name="T28" fmla="*/ 513 w 749"/>
                <a:gd name="T29" fmla="*/ 202 h 395"/>
                <a:gd name="T30" fmla="*/ 621 w 749"/>
                <a:gd name="T31" fmla="*/ 134 h 395"/>
                <a:gd name="T32" fmla="*/ 645 w 749"/>
                <a:gd name="T33" fmla="*/ 121 h 395"/>
                <a:gd name="T34" fmla="*/ 655 w 749"/>
                <a:gd name="T35" fmla="*/ 116 h 395"/>
                <a:gd name="T36" fmla="*/ 660 w 749"/>
                <a:gd name="T37" fmla="*/ 115 h 395"/>
                <a:gd name="T38" fmla="*/ 681 w 749"/>
                <a:gd name="T39" fmla="*/ 110 h 395"/>
                <a:gd name="T40" fmla="*/ 679 w 749"/>
                <a:gd name="T41" fmla="*/ 110 h 395"/>
                <a:gd name="T42" fmla="*/ 679 w 749"/>
                <a:gd name="T43" fmla="*/ 109 h 395"/>
                <a:gd name="T44" fmla="*/ 743 w 749"/>
                <a:gd name="T45" fmla="*/ 74 h 395"/>
                <a:gd name="T46" fmla="*/ 707 w 749"/>
                <a:gd name="T47" fmla="*/ 11 h 395"/>
                <a:gd name="T48" fmla="*/ 517 w 749"/>
                <a:gd name="T49" fmla="*/ 77 h 395"/>
                <a:gd name="T50" fmla="*/ 417 w 749"/>
                <a:gd name="T51" fmla="*/ 139 h 395"/>
                <a:gd name="T52" fmla="*/ 306 w 749"/>
                <a:gd name="T53" fmla="*/ 185 h 395"/>
                <a:gd name="T54" fmla="*/ 256 w 749"/>
                <a:gd name="T55" fmla="*/ 192 h 395"/>
                <a:gd name="T56" fmla="*/ 208 w 749"/>
                <a:gd name="T57" fmla="*/ 195 h 395"/>
                <a:gd name="T58" fmla="*/ 152 w 749"/>
                <a:gd name="T59" fmla="*/ 251 h 395"/>
                <a:gd name="T60" fmla="*/ 144 w 749"/>
                <a:gd name="T61" fmla="*/ 300 h 395"/>
                <a:gd name="T62" fmla="*/ 143 w 749"/>
                <a:gd name="T63" fmla="*/ 317 h 395"/>
                <a:gd name="T64" fmla="*/ 144 w 749"/>
                <a:gd name="T65" fmla="*/ 312 h 395"/>
                <a:gd name="T66" fmla="*/ 147 w 749"/>
                <a:gd name="T67" fmla="*/ 307 h 395"/>
                <a:gd name="T68" fmla="*/ 186 w 749"/>
                <a:gd name="T69" fmla="*/ 285 h 395"/>
                <a:gd name="T70" fmla="*/ 196 w 749"/>
                <a:gd name="T71" fmla="*/ 286 h 395"/>
                <a:gd name="T72" fmla="*/ 203 w 749"/>
                <a:gd name="T73" fmla="*/ 289 h 395"/>
                <a:gd name="T74" fmla="*/ 208 w 749"/>
                <a:gd name="T75" fmla="*/ 293 h 395"/>
                <a:gd name="T76" fmla="*/ 202 w 749"/>
                <a:gd name="T77" fmla="*/ 287 h 395"/>
                <a:gd name="T78" fmla="*/ 191 w 749"/>
                <a:gd name="T79" fmla="*/ 276 h 395"/>
                <a:gd name="T80" fmla="*/ 105 w 749"/>
                <a:gd name="T81" fmla="*/ 168 h 395"/>
                <a:gd name="T82" fmla="*/ 35 w 749"/>
                <a:gd name="T83" fmla="*/ 149 h 395"/>
                <a:gd name="T84" fmla="*/ 17 w 749"/>
                <a:gd name="T85" fmla="*/ 21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49" h="395">
                  <a:moveTo>
                    <a:pt x="17" y="219"/>
                  </a:moveTo>
                  <a:cubicBezTo>
                    <a:pt x="46" y="260"/>
                    <a:pt x="76" y="300"/>
                    <a:pt x="109" y="338"/>
                  </a:cubicBezTo>
                  <a:cubicBezTo>
                    <a:pt x="125" y="357"/>
                    <a:pt x="143" y="378"/>
                    <a:pt x="168" y="385"/>
                  </a:cubicBezTo>
                  <a:cubicBezTo>
                    <a:pt x="200" y="395"/>
                    <a:pt x="232" y="376"/>
                    <a:pt x="242" y="344"/>
                  </a:cubicBezTo>
                  <a:cubicBezTo>
                    <a:pt x="246" y="330"/>
                    <a:pt x="246" y="314"/>
                    <a:pt x="247" y="300"/>
                  </a:cubicBezTo>
                  <a:cubicBezTo>
                    <a:pt x="247" y="297"/>
                    <a:pt x="247" y="293"/>
                    <a:pt x="247" y="290"/>
                  </a:cubicBezTo>
                  <a:cubicBezTo>
                    <a:pt x="248" y="276"/>
                    <a:pt x="244" y="302"/>
                    <a:pt x="247" y="292"/>
                  </a:cubicBezTo>
                  <a:cubicBezTo>
                    <a:pt x="248" y="290"/>
                    <a:pt x="248" y="287"/>
                    <a:pt x="249" y="284"/>
                  </a:cubicBezTo>
                  <a:cubicBezTo>
                    <a:pt x="252" y="270"/>
                    <a:pt x="244" y="293"/>
                    <a:pt x="248" y="285"/>
                  </a:cubicBezTo>
                  <a:cubicBezTo>
                    <a:pt x="254" y="274"/>
                    <a:pt x="239" y="294"/>
                    <a:pt x="246" y="288"/>
                  </a:cubicBezTo>
                  <a:cubicBezTo>
                    <a:pt x="251" y="282"/>
                    <a:pt x="234" y="296"/>
                    <a:pt x="240" y="292"/>
                  </a:cubicBezTo>
                  <a:cubicBezTo>
                    <a:pt x="244" y="290"/>
                    <a:pt x="250" y="289"/>
                    <a:pt x="234" y="295"/>
                  </a:cubicBezTo>
                  <a:cubicBezTo>
                    <a:pt x="245" y="291"/>
                    <a:pt x="225" y="294"/>
                    <a:pt x="230" y="295"/>
                  </a:cubicBezTo>
                  <a:cubicBezTo>
                    <a:pt x="240" y="297"/>
                    <a:pt x="252" y="295"/>
                    <a:pt x="262" y="294"/>
                  </a:cubicBezTo>
                  <a:cubicBezTo>
                    <a:pt x="353" y="289"/>
                    <a:pt x="436" y="249"/>
                    <a:pt x="513" y="202"/>
                  </a:cubicBezTo>
                  <a:cubicBezTo>
                    <a:pt x="549" y="179"/>
                    <a:pt x="584" y="155"/>
                    <a:pt x="621" y="134"/>
                  </a:cubicBezTo>
                  <a:cubicBezTo>
                    <a:pt x="629" y="129"/>
                    <a:pt x="637" y="125"/>
                    <a:pt x="645" y="121"/>
                  </a:cubicBezTo>
                  <a:cubicBezTo>
                    <a:pt x="649" y="119"/>
                    <a:pt x="652" y="118"/>
                    <a:pt x="655" y="116"/>
                  </a:cubicBezTo>
                  <a:cubicBezTo>
                    <a:pt x="642" y="122"/>
                    <a:pt x="657" y="116"/>
                    <a:pt x="660" y="115"/>
                  </a:cubicBezTo>
                  <a:cubicBezTo>
                    <a:pt x="667" y="113"/>
                    <a:pt x="674" y="111"/>
                    <a:pt x="681" y="110"/>
                  </a:cubicBezTo>
                  <a:cubicBezTo>
                    <a:pt x="666" y="113"/>
                    <a:pt x="675" y="110"/>
                    <a:pt x="679" y="110"/>
                  </a:cubicBezTo>
                  <a:cubicBezTo>
                    <a:pt x="683" y="111"/>
                    <a:pt x="697" y="112"/>
                    <a:pt x="679" y="109"/>
                  </a:cubicBezTo>
                  <a:cubicBezTo>
                    <a:pt x="707" y="114"/>
                    <a:pt x="735" y="103"/>
                    <a:pt x="743" y="74"/>
                  </a:cubicBezTo>
                  <a:cubicBezTo>
                    <a:pt x="749" y="49"/>
                    <a:pt x="734" y="15"/>
                    <a:pt x="707" y="11"/>
                  </a:cubicBezTo>
                  <a:cubicBezTo>
                    <a:pt x="636" y="0"/>
                    <a:pt x="575" y="40"/>
                    <a:pt x="517" y="77"/>
                  </a:cubicBezTo>
                  <a:cubicBezTo>
                    <a:pt x="484" y="98"/>
                    <a:pt x="451" y="120"/>
                    <a:pt x="417" y="139"/>
                  </a:cubicBezTo>
                  <a:cubicBezTo>
                    <a:pt x="377" y="161"/>
                    <a:pt x="350" y="174"/>
                    <a:pt x="306" y="185"/>
                  </a:cubicBezTo>
                  <a:cubicBezTo>
                    <a:pt x="284" y="190"/>
                    <a:pt x="276" y="191"/>
                    <a:pt x="256" y="192"/>
                  </a:cubicBezTo>
                  <a:cubicBezTo>
                    <a:pt x="240" y="193"/>
                    <a:pt x="224" y="191"/>
                    <a:pt x="208" y="195"/>
                  </a:cubicBezTo>
                  <a:cubicBezTo>
                    <a:pt x="180" y="203"/>
                    <a:pt x="161" y="224"/>
                    <a:pt x="152" y="251"/>
                  </a:cubicBezTo>
                  <a:cubicBezTo>
                    <a:pt x="146" y="267"/>
                    <a:pt x="145" y="283"/>
                    <a:pt x="144" y="300"/>
                  </a:cubicBezTo>
                  <a:cubicBezTo>
                    <a:pt x="144" y="306"/>
                    <a:pt x="143" y="311"/>
                    <a:pt x="143" y="317"/>
                  </a:cubicBezTo>
                  <a:cubicBezTo>
                    <a:pt x="143" y="329"/>
                    <a:pt x="145" y="308"/>
                    <a:pt x="144" y="312"/>
                  </a:cubicBezTo>
                  <a:cubicBezTo>
                    <a:pt x="141" y="322"/>
                    <a:pt x="146" y="309"/>
                    <a:pt x="147" y="307"/>
                  </a:cubicBezTo>
                  <a:cubicBezTo>
                    <a:pt x="153" y="296"/>
                    <a:pt x="169" y="285"/>
                    <a:pt x="186" y="285"/>
                  </a:cubicBezTo>
                  <a:cubicBezTo>
                    <a:pt x="202" y="285"/>
                    <a:pt x="201" y="288"/>
                    <a:pt x="196" y="286"/>
                  </a:cubicBezTo>
                  <a:cubicBezTo>
                    <a:pt x="212" y="291"/>
                    <a:pt x="208" y="292"/>
                    <a:pt x="203" y="289"/>
                  </a:cubicBezTo>
                  <a:cubicBezTo>
                    <a:pt x="196" y="285"/>
                    <a:pt x="206" y="287"/>
                    <a:pt x="208" y="293"/>
                  </a:cubicBezTo>
                  <a:cubicBezTo>
                    <a:pt x="208" y="291"/>
                    <a:pt x="203" y="289"/>
                    <a:pt x="202" y="287"/>
                  </a:cubicBezTo>
                  <a:cubicBezTo>
                    <a:pt x="198" y="284"/>
                    <a:pt x="194" y="280"/>
                    <a:pt x="191" y="276"/>
                  </a:cubicBezTo>
                  <a:cubicBezTo>
                    <a:pt x="158" y="240"/>
                    <a:pt x="134" y="207"/>
                    <a:pt x="105" y="168"/>
                  </a:cubicBezTo>
                  <a:cubicBezTo>
                    <a:pt x="89" y="145"/>
                    <a:pt x="61" y="134"/>
                    <a:pt x="35" y="149"/>
                  </a:cubicBezTo>
                  <a:cubicBezTo>
                    <a:pt x="13" y="162"/>
                    <a:pt x="0" y="197"/>
                    <a:pt x="17" y="219"/>
                  </a:cubicBezTo>
                  <a:close/>
                </a:path>
              </a:pathLst>
            </a:custGeom>
            <a:solidFill>
              <a:srgbClr val="FFAA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4" name="Freeform 85"/>
            <p:cNvSpPr/>
            <p:nvPr/>
          </p:nvSpPr>
          <p:spPr bwMode="auto">
            <a:xfrm>
              <a:off x="8570913" y="-2455863"/>
              <a:ext cx="371475" cy="214313"/>
            </a:xfrm>
            <a:custGeom>
              <a:avLst/>
              <a:gdLst>
                <a:gd name="T0" fmla="*/ 178 w 217"/>
                <a:gd name="T1" fmla="*/ 103 h 125"/>
                <a:gd name="T2" fmla="*/ 39 w 217"/>
                <a:gd name="T3" fmla="*/ 103 h 125"/>
                <a:gd name="T4" fmla="*/ 38 w 217"/>
                <a:gd name="T5" fmla="*/ 22 h 125"/>
                <a:gd name="T6" fmla="*/ 178 w 217"/>
                <a:gd name="T7" fmla="*/ 22 h 125"/>
                <a:gd name="T8" fmla="*/ 178 w 217"/>
                <a:gd name="T9" fmla="*/ 103 h 125"/>
              </a:gdLst>
              <a:ahLst/>
              <a:cxnLst>
                <a:cxn ang="0">
                  <a:pos x="T0" y="T1"/>
                </a:cxn>
                <a:cxn ang="0">
                  <a:pos x="T2" y="T3"/>
                </a:cxn>
                <a:cxn ang="0">
                  <a:pos x="T4" y="T5"/>
                </a:cxn>
                <a:cxn ang="0">
                  <a:pos x="T6" y="T7"/>
                </a:cxn>
                <a:cxn ang="0">
                  <a:pos x="T8" y="T9"/>
                </a:cxn>
              </a:cxnLst>
              <a:rect l="0" t="0" r="r" b="b"/>
              <a:pathLst>
                <a:path w="217" h="125">
                  <a:moveTo>
                    <a:pt x="178" y="103"/>
                  </a:moveTo>
                  <a:cubicBezTo>
                    <a:pt x="140" y="125"/>
                    <a:pt x="77" y="125"/>
                    <a:pt x="39" y="103"/>
                  </a:cubicBezTo>
                  <a:cubicBezTo>
                    <a:pt x="0" y="80"/>
                    <a:pt x="0" y="44"/>
                    <a:pt x="38" y="22"/>
                  </a:cubicBezTo>
                  <a:cubicBezTo>
                    <a:pt x="77" y="0"/>
                    <a:pt x="139" y="0"/>
                    <a:pt x="178" y="22"/>
                  </a:cubicBezTo>
                  <a:cubicBezTo>
                    <a:pt x="217" y="45"/>
                    <a:pt x="217" y="81"/>
                    <a:pt x="178" y="103"/>
                  </a:cubicBez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5" name="Freeform 86"/>
            <p:cNvSpPr/>
            <p:nvPr/>
          </p:nvSpPr>
          <p:spPr bwMode="auto">
            <a:xfrm>
              <a:off x="9517063" y="-2222501"/>
              <a:ext cx="325438" cy="187325"/>
            </a:xfrm>
            <a:custGeom>
              <a:avLst/>
              <a:gdLst>
                <a:gd name="T0" fmla="*/ 157 w 191"/>
                <a:gd name="T1" fmla="*/ 90 h 110"/>
                <a:gd name="T2" fmla="*/ 34 w 191"/>
                <a:gd name="T3" fmla="*/ 90 h 110"/>
                <a:gd name="T4" fmla="*/ 34 w 191"/>
                <a:gd name="T5" fmla="*/ 19 h 110"/>
                <a:gd name="T6" fmla="*/ 157 w 191"/>
                <a:gd name="T7" fmla="*/ 19 h 110"/>
                <a:gd name="T8" fmla="*/ 157 w 191"/>
                <a:gd name="T9" fmla="*/ 90 h 110"/>
              </a:gdLst>
              <a:ahLst/>
              <a:cxnLst>
                <a:cxn ang="0">
                  <a:pos x="T0" y="T1"/>
                </a:cxn>
                <a:cxn ang="0">
                  <a:pos x="T2" y="T3"/>
                </a:cxn>
                <a:cxn ang="0">
                  <a:pos x="T4" y="T5"/>
                </a:cxn>
                <a:cxn ang="0">
                  <a:pos x="T6" y="T7"/>
                </a:cxn>
                <a:cxn ang="0">
                  <a:pos x="T8" y="T9"/>
                </a:cxn>
              </a:cxnLst>
              <a:rect l="0" t="0" r="r" b="b"/>
              <a:pathLst>
                <a:path w="191" h="110">
                  <a:moveTo>
                    <a:pt x="157" y="90"/>
                  </a:moveTo>
                  <a:cubicBezTo>
                    <a:pt x="123" y="110"/>
                    <a:pt x="68" y="110"/>
                    <a:pt x="34" y="90"/>
                  </a:cubicBezTo>
                  <a:cubicBezTo>
                    <a:pt x="0" y="71"/>
                    <a:pt x="0" y="39"/>
                    <a:pt x="34" y="19"/>
                  </a:cubicBezTo>
                  <a:cubicBezTo>
                    <a:pt x="68" y="0"/>
                    <a:pt x="123" y="0"/>
                    <a:pt x="157" y="19"/>
                  </a:cubicBezTo>
                  <a:cubicBezTo>
                    <a:pt x="191" y="39"/>
                    <a:pt x="191" y="71"/>
                    <a:pt x="157" y="90"/>
                  </a:cubicBez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6" name="Freeform 87"/>
            <p:cNvSpPr/>
            <p:nvPr/>
          </p:nvSpPr>
          <p:spPr bwMode="auto">
            <a:xfrm>
              <a:off x="8539163" y="-2454276"/>
              <a:ext cx="327025" cy="190500"/>
            </a:xfrm>
            <a:custGeom>
              <a:avLst/>
              <a:gdLst>
                <a:gd name="T0" fmla="*/ 157 w 191"/>
                <a:gd name="T1" fmla="*/ 91 h 111"/>
                <a:gd name="T2" fmla="*/ 34 w 191"/>
                <a:gd name="T3" fmla="*/ 91 h 111"/>
                <a:gd name="T4" fmla="*/ 34 w 191"/>
                <a:gd name="T5" fmla="*/ 20 h 111"/>
                <a:gd name="T6" fmla="*/ 157 w 191"/>
                <a:gd name="T7" fmla="*/ 20 h 111"/>
                <a:gd name="T8" fmla="*/ 157 w 191"/>
                <a:gd name="T9" fmla="*/ 91 h 111"/>
              </a:gdLst>
              <a:ahLst/>
              <a:cxnLst>
                <a:cxn ang="0">
                  <a:pos x="T0" y="T1"/>
                </a:cxn>
                <a:cxn ang="0">
                  <a:pos x="T2" y="T3"/>
                </a:cxn>
                <a:cxn ang="0">
                  <a:pos x="T4" y="T5"/>
                </a:cxn>
                <a:cxn ang="0">
                  <a:pos x="T6" y="T7"/>
                </a:cxn>
                <a:cxn ang="0">
                  <a:pos x="T8" y="T9"/>
                </a:cxn>
              </a:cxnLst>
              <a:rect l="0" t="0" r="r" b="b"/>
              <a:pathLst>
                <a:path w="191" h="111">
                  <a:moveTo>
                    <a:pt x="157" y="91"/>
                  </a:moveTo>
                  <a:cubicBezTo>
                    <a:pt x="123" y="111"/>
                    <a:pt x="68" y="111"/>
                    <a:pt x="34" y="91"/>
                  </a:cubicBezTo>
                  <a:cubicBezTo>
                    <a:pt x="0" y="71"/>
                    <a:pt x="0" y="40"/>
                    <a:pt x="34" y="20"/>
                  </a:cubicBezTo>
                  <a:cubicBezTo>
                    <a:pt x="68" y="0"/>
                    <a:pt x="123" y="0"/>
                    <a:pt x="157" y="20"/>
                  </a:cubicBezTo>
                  <a:cubicBezTo>
                    <a:pt x="191" y="40"/>
                    <a:pt x="191" y="72"/>
                    <a:pt x="157" y="91"/>
                  </a:cubicBezTo>
                  <a:close/>
                </a:path>
              </a:pathLst>
            </a:custGeom>
            <a:solidFill>
              <a:srgbClr val="8585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7" name="Freeform 88"/>
            <p:cNvSpPr/>
            <p:nvPr/>
          </p:nvSpPr>
          <p:spPr bwMode="auto">
            <a:xfrm>
              <a:off x="8551863" y="-2601913"/>
              <a:ext cx="274638" cy="244475"/>
            </a:xfrm>
            <a:custGeom>
              <a:avLst/>
              <a:gdLst>
                <a:gd name="T0" fmla="*/ 173 w 173"/>
                <a:gd name="T1" fmla="*/ 154 h 154"/>
                <a:gd name="T2" fmla="*/ 0 w 173"/>
                <a:gd name="T3" fmla="*/ 154 h 154"/>
                <a:gd name="T4" fmla="*/ 0 w 173"/>
                <a:gd name="T5" fmla="*/ 0 h 154"/>
                <a:gd name="T6" fmla="*/ 173 w 173"/>
                <a:gd name="T7" fmla="*/ 2 h 154"/>
                <a:gd name="T8" fmla="*/ 173 w 173"/>
                <a:gd name="T9" fmla="*/ 154 h 154"/>
              </a:gdLst>
              <a:ahLst/>
              <a:cxnLst>
                <a:cxn ang="0">
                  <a:pos x="T0" y="T1"/>
                </a:cxn>
                <a:cxn ang="0">
                  <a:pos x="T2" y="T3"/>
                </a:cxn>
                <a:cxn ang="0">
                  <a:pos x="T4" y="T5"/>
                </a:cxn>
                <a:cxn ang="0">
                  <a:pos x="T6" y="T7"/>
                </a:cxn>
                <a:cxn ang="0">
                  <a:pos x="T8" y="T9"/>
                </a:cxn>
              </a:cxnLst>
              <a:rect l="0" t="0" r="r" b="b"/>
              <a:pathLst>
                <a:path w="173" h="154">
                  <a:moveTo>
                    <a:pt x="173" y="154"/>
                  </a:moveTo>
                  <a:lnTo>
                    <a:pt x="0" y="154"/>
                  </a:lnTo>
                  <a:lnTo>
                    <a:pt x="0" y="0"/>
                  </a:lnTo>
                  <a:lnTo>
                    <a:pt x="173" y="2"/>
                  </a:lnTo>
                  <a:lnTo>
                    <a:pt x="173" y="154"/>
                  </a:lnTo>
                  <a:close/>
                </a:path>
              </a:pathLst>
            </a:custGeom>
            <a:solidFill>
              <a:srgbClr val="8585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8" name="Freeform 89"/>
            <p:cNvSpPr/>
            <p:nvPr/>
          </p:nvSpPr>
          <p:spPr bwMode="auto">
            <a:xfrm>
              <a:off x="8659813" y="-2600326"/>
              <a:ext cx="193675" cy="327025"/>
            </a:xfrm>
            <a:custGeom>
              <a:avLst/>
              <a:gdLst>
                <a:gd name="T0" fmla="*/ 64 w 113"/>
                <a:gd name="T1" fmla="*/ 0 h 191"/>
                <a:gd name="T2" fmla="*/ 64 w 113"/>
                <a:gd name="T3" fmla="*/ 130 h 191"/>
                <a:gd name="T4" fmla="*/ 64 w 113"/>
                <a:gd name="T5" fmla="*/ 135 h 191"/>
                <a:gd name="T6" fmla="*/ 36 w 113"/>
                <a:gd name="T7" fmla="*/ 171 h 191"/>
                <a:gd name="T8" fmla="*/ 0 w 113"/>
                <a:gd name="T9" fmla="*/ 186 h 191"/>
                <a:gd name="T10" fmla="*/ 87 w 113"/>
                <a:gd name="T11" fmla="*/ 170 h 191"/>
                <a:gd name="T12" fmla="*/ 113 w 113"/>
                <a:gd name="T13" fmla="*/ 130 h 191"/>
                <a:gd name="T14" fmla="*/ 113 w 113"/>
                <a:gd name="T15" fmla="*/ 130 h 191"/>
                <a:gd name="T16" fmla="*/ 112 w 113"/>
                <a:gd name="T17" fmla="*/ 1 h 191"/>
                <a:gd name="T18" fmla="*/ 64 w 113"/>
                <a:gd name="T19"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91">
                  <a:moveTo>
                    <a:pt x="64" y="0"/>
                  </a:moveTo>
                  <a:cubicBezTo>
                    <a:pt x="64" y="130"/>
                    <a:pt x="64" y="130"/>
                    <a:pt x="64" y="130"/>
                  </a:cubicBezTo>
                  <a:cubicBezTo>
                    <a:pt x="64" y="135"/>
                    <a:pt x="64" y="135"/>
                    <a:pt x="64" y="135"/>
                  </a:cubicBezTo>
                  <a:cubicBezTo>
                    <a:pt x="64" y="157"/>
                    <a:pt x="53" y="161"/>
                    <a:pt x="36" y="171"/>
                  </a:cubicBezTo>
                  <a:cubicBezTo>
                    <a:pt x="26" y="177"/>
                    <a:pt x="13" y="183"/>
                    <a:pt x="0" y="186"/>
                  </a:cubicBezTo>
                  <a:cubicBezTo>
                    <a:pt x="30" y="191"/>
                    <a:pt x="64" y="183"/>
                    <a:pt x="87" y="170"/>
                  </a:cubicBezTo>
                  <a:cubicBezTo>
                    <a:pt x="104" y="160"/>
                    <a:pt x="113" y="152"/>
                    <a:pt x="113" y="130"/>
                  </a:cubicBezTo>
                  <a:cubicBezTo>
                    <a:pt x="113" y="130"/>
                    <a:pt x="113" y="130"/>
                    <a:pt x="113" y="130"/>
                  </a:cubicBezTo>
                  <a:cubicBezTo>
                    <a:pt x="112" y="1"/>
                    <a:pt x="112" y="1"/>
                    <a:pt x="112" y="1"/>
                  </a:cubicBezTo>
                  <a:lnTo>
                    <a:pt x="64" y="0"/>
                  </a:lnTo>
                  <a:close/>
                </a:path>
              </a:pathLst>
            </a:custGeom>
            <a:solidFill>
              <a:srgbClr val="7878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99" name="Freeform 90"/>
            <p:cNvSpPr/>
            <p:nvPr/>
          </p:nvSpPr>
          <p:spPr bwMode="auto">
            <a:xfrm>
              <a:off x="8539163" y="-2693988"/>
              <a:ext cx="327025" cy="190500"/>
            </a:xfrm>
            <a:custGeom>
              <a:avLst/>
              <a:gdLst>
                <a:gd name="T0" fmla="*/ 157 w 191"/>
                <a:gd name="T1" fmla="*/ 91 h 111"/>
                <a:gd name="T2" fmla="*/ 34 w 191"/>
                <a:gd name="T3" fmla="*/ 91 h 111"/>
                <a:gd name="T4" fmla="*/ 34 w 191"/>
                <a:gd name="T5" fmla="*/ 20 h 111"/>
                <a:gd name="T6" fmla="*/ 157 w 191"/>
                <a:gd name="T7" fmla="*/ 20 h 111"/>
                <a:gd name="T8" fmla="*/ 157 w 191"/>
                <a:gd name="T9" fmla="*/ 91 h 111"/>
              </a:gdLst>
              <a:ahLst/>
              <a:cxnLst>
                <a:cxn ang="0">
                  <a:pos x="T0" y="T1"/>
                </a:cxn>
                <a:cxn ang="0">
                  <a:pos x="T2" y="T3"/>
                </a:cxn>
                <a:cxn ang="0">
                  <a:pos x="T4" y="T5"/>
                </a:cxn>
                <a:cxn ang="0">
                  <a:pos x="T6" y="T7"/>
                </a:cxn>
                <a:cxn ang="0">
                  <a:pos x="T8" y="T9"/>
                </a:cxn>
              </a:cxnLst>
              <a:rect l="0" t="0" r="r" b="b"/>
              <a:pathLst>
                <a:path w="191" h="111">
                  <a:moveTo>
                    <a:pt x="157" y="91"/>
                  </a:moveTo>
                  <a:cubicBezTo>
                    <a:pt x="123" y="111"/>
                    <a:pt x="68" y="111"/>
                    <a:pt x="34" y="91"/>
                  </a:cubicBezTo>
                  <a:cubicBezTo>
                    <a:pt x="0" y="71"/>
                    <a:pt x="0" y="39"/>
                    <a:pt x="34" y="20"/>
                  </a:cubicBezTo>
                  <a:cubicBezTo>
                    <a:pt x="68" y="0"/>
                    <a:pt x="123" y="0"/>
                    <a:pt x="157" y="20"/>
                  </a:cubicBezTo>
                  <a:cubicBezTo>
                    <a:pt x="191" y="40"/>
                    <a:pt x="191" y="72"/>
                    <a:pt x="157" y="91"/>
                  </a:cubicBezTo>
                  <a:close/>
                </a:path>
              </a:pathLst>
            </a:custGeom>
            <a:solidFill>
              <a:srgbClr val="B3B3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0" name="Freeform 91"/>
            <p:cNvSpPr/>
            <p:nvPr/>
          </p:nvSpPr>
          <p:spPr bwMode="auto">
            <a:xfrm>
              <a:off x="8567738" y="-2678113"/>
              <a:ext cx="271463" cy="157163"/>
            </a:xfrm>
            <a:custGeom>
              <a:avLst/>
              <a:gdLst>
                <a:gd name="T0" fmla="*/ 130 w 158"/>
                <a:gd name="T1" fmla="*/ 75 h 92"/>
                <a:gd name="T2" fmla="*/ 28 w 158"/>
                <a:gd name="T3" fmla="*/ 75 h 92"/>
                <a:gd name="T4" fmla="*/ 28 w 158"/>
                <a:gd name="T5" fmla="*/ 16 h 92"/>
                <a:gd name="T6" fmla="*/ 130 w 158"/>
                <a:gd name="T7" fmla="*/ 16 h 92"/>
                <a:gd name="T8" fmla="*/ 130 w 158"/>
                <a:gd name="T9" fmla="*/ 75 h 92"/>
              </a:gdLst>
              <a:ahLst/>
              <a:cxnLst>
                <a:cxn ang="0">
                  <a:pos x="T0" y="T1"/>
                </a:cxn>
                <a:cxn ang="0">
                  <a:pos x="T2" y="T3"/>
                </a:cxn>
                <a:cxn ang="0">
                  <a:pos x="T4" y="T5"/>
                </a:cxn>
                <a:cxn ang="0">
                  <a:pos x="T6" y="T7"/>
                </a:cxn>
                <a:cxn ang="0">
                  <a:pos x="T8" y="T9"/>
                </a:cxn>
              </a:cxnLst>
              <a:rect l="0" t="0" r="r" b="b"/>
              <a:pathLst>
                <a:path w="158" h="92">
                  <a:moveTo>
                    <a:pt x="130" y="75"/>
                  </a:moveTo>
                  <a:cubicBezTo>
                    <a:pt x="102" y="92"/>
                    <a:pt x="56" y="91"/>
                    <a:pt x="28" y="75"/>
                  </a:cubicBezTo>
                  <a:cubicBezTo>
                    <a:pt x="0" y="59"/>
                    <a:pt x="0" y="32"/>
                    <a:pt x="28" y="16"/>
                  </a:cubicBezTo>
                  <a:cubicBezTo>
                    <a:pt x="56" y="0"/>
                    <a:pt x="102" y="0"/>
                    <a:pt x="130" y="16"/>
                  </a:cubicBezTo>
                  <a:cubicBezTo>
                    <a:pt x="158" y="33"/>
                    <a:pt x="158" y="59"/>
                    <a:pt x="130" y="75"/>
                  </a:cubicBezTo>
                  <a:close/>
                </a:path>
              </a:pathLst>
            </a:custGeom>
            <a:solidFill>
              <a:srgbClr val="A1A1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1" name="Freeform 92"/>
            <p:cNvSpPr/>
            <p:nvPr/>
          </p:nvSpPr>
          <p:spPr bwMode="auto">
            <a:xfrm>
              <a:off x="8585201" y="-2635251"/>
              <a:ext cx="236538" cy="114300"/>
            </a:xfrm>
            <a:custGeom>
              <a:avLst/>
              <a:gdLst>
                <a:gd name="T0" fmla="*/ 120 w 138"/>
                <a:gd name="T1" fmla="*/ 17 h 67"/>
                <a:gd name="T2" fmla="*/ 18 w 138"/>
                <a:gd name="T3" fmla="*/ 17 h 67"/>
                <a:gd name="T4" fmla="*/ 0 w 138"/>
                <a:gd name="T5" fmla="*/ 33 h 67"/>
                <a:gd name="T6" fmla="*/ 18 w 138"/>
                <a:gd name="T7" fmla="*/ 50 h 67"/>
                <a:gd name="T8" fmla="*/ 120 w 138"/>
                <a:gd name="T9" fmla="*/ 50 h 67"/>
                <a:gd name="T10" fmla="*/ 138 w 138"/>
                <a:gd name="T11" fmla="*/ 34 h 67"/>
                <a:gd name="T12" fmla="*/ 120 w 138"/>
                <a:gd name="T13" fmla="*/ 17 h 67"/>
              </a:gdLst>
              <a:ahLst/>
              <a:cxnLst>
                <a:cxn ang="0">
                  <a:pos x="T0" y="T1"/>
                </a:cxn>
                <a:cxn ang="0">
                  <a:pos x="T2" y="T3"/>
                </a:cxn>
                <a:cxn ang="0">
                  <a:pos x="T4" y="T5"/>
                </a:cxn>
                <a:cxn ang="0">
                  <a:pos x="T6" y="T7"/>
                </a:cxn>
                <a:cxn ang="0">
                  <a:pos x="T8" y="T9"/>
                </a:cxn>
                <a:cxn ang="0">
                  <a:pos x="T10" y="T11"/>
                </a:cxn>
                <a:cxn ang="0">
                  <a:pos x="T12" y="T13"/>
                </a:cxn>
              </a:cxnLst>
              <a:rect l="0" t="0" r="r" b="b"/>
              <a:pathLst>
                <a:path w="138" h="67">
                  <a:moveTo>
                    <a:pt x="120" y="17"/>
                  </a:moveTo>
                  <a:cubicBezTo>
                    <a:pt x="92" y="0"/>
                    <a:pt x="46" y="0"/>
                    <a:pt x="18" y="17"/>
                  </a:cubicBezTo>
                  <a:cubicBezTo>
                    <a:pt x="9" y="21"/>
                    <a:pt x="4" y="27"/>
                    <a:pt x="0" y="33"/>
                  </a:cubicBezTo>
                  <a:cubicBezTo>
                    <a:pt x="4" y="39"/>
                    <a:pt x="10" y="45"/>
                    <a:pt x="18" y="50"/>
                  </a:cubicBezTo>
                  <a:cubicBezTo>
                    <a:pt x="46" y="66"/>
                    <a:pt x="92" y="67"/>
                    <a:pt x="120" y="50"/>
                  </a:cubicBezTo>
                  <a:cubicBezTo>
                    <a:pt x="128" y="45"/>
                    <a:pt x="134" y="40"/>
                    <a:pt x="138" y="34"/>
                  </a:cubicBezTo>
                  <a:cubicBezTo>
                    <a:pt x="134" y="27"/>
                    <a:pt x="128" y="22"/>
                    <a:pt x="120" y="17"/>
                  </a:cubicBezTo>
                  <a:close/>
                </a:path>
              </a:pathLst>
            </a:custGeom>
            <a:solidFill>
              <a:srgbClr val="5656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2" name="Freeform 93"/>
            <p:cNvSpPr/>
            <p:nvPr/>
          </p:nvSpPr>
          <p:spPr bwMode="auto">
            <a:xfrm>
              <a:off x="8585201" y="-2603501"/>
              <a:ext cx="171450" cy="79375"/>
            </a:xfrm>
            <a:custGeom>
              <a:avLst/>
              <a:gdLst>
                <a:gd name="T0" fmla="*/ 18 w 100"/>
                <a:gd name="T1" fmla="*/ 31 h 46"/>
                <a:gd name="T2" fmla="*/ 0 w 100"/>
                <a:gd name="T3" fmla="*/ 15 h 46"/>
                <a:gd name="T4" fmla="*/ 9 w 100"/>
                <a:gd name="T5" fmla="*/ 5 h 46"/>
                <a:gd name="T6" fmla="*/ 80 w 100"/>
                <a:gd name="T7" fmla="*/ 15 h 46"/>
                <a:gd name="T8" fmla="*/ 97 w 100"/>
                <a:gd name="T9" fmla="*/ 32 h 46"/>
                <a:gd name="T10" fmla="*/ 100 w 100"/>
                <a:gd name="T11" fmla="*/ 39 h 46"/>
                <a:gd name="T12" fmla="*/ 89 w 100"/>
                <a:gd name="T13" fmla="*/ 42 h 46"/>
                <a:gd name="T14" fmla="*/ 18 w 100"/>
                <a:gd name="T15" fmla="*/ 31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46">
                  <a:moveTo>
                    <a:pt x="18" y="31"/>
                  </a:moveTo>
                  <a:cubicBezTo>
                    <a:pt x="9" y="26"/>
                    <a:pt x="4" y="21"/>
                    <a:pt x="0" y="15"/>
                  </a:cubicBezTo>
                  <a:cubicBezTo>
                    <a:pt x="2" y="11"/>
                    <a:pt x="5" y="8"/>
                    <a:pt x="9" y="5"/>
                  </a:cubicBezTo>
                  <a:cubicBezTo>
                    <a:pt x="33" y="0"/>
                    <a:pt x="60" y="4"/>
                    <a:pt x="80" y="15"/>
                  </a:cubicBezTo>
                  <a:cubicBezTo>
                    <a:pt x="88" y="20"/>
                    <a:pt x="94" y="26"/>
                    <a:pt x="97" y="32"/>
                  </a:cubicBezTo>
                  <a:cubicBezTo>
                    <a:pt x="99" y="34"/>
                    <a:pt x="100" y="37"/>
                    <a:pt x="100" y="39"/>
                  </a:cubicBezTo>
                  <a:cubicBezTo>
                    <a:pt x="96" y="40"/>
                    <a:pt x="92" y="41"/>
                    <a:pt x="89" y="42"/>
                  </a:cubicBezTo>
                  <a:cubicBezTo>
                    <a:pt x="64" y="46"/>
                    <a:pt x="37" y="42"/>
                    <a:pt x="18" y="31"/>
                  </a:cubicBezTo>
                  <a:close/>
                </a:path>
              </a:pathLst>
            </a:custGeom>
            <a:solidFill>
              <a:srgbClr val="6B6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3" name="Freeform 94"/>
            <p:cNvSpPr/>
            <p:nvPr/>
          </p:nvSpPr>
          <p:spPr bwMode="auto">
            <a:xfrm>
              <a:off x="8772526" y="-2533651"/>
              <a:ext cx="115888" cy="228600"/>
            </a:xfrm>
            <a:custGeom>
              <a:avLst/>
              <a:gdLst>
                <a:gd name="T0" fmla="*/ 14 w 68"/>
                <a:gd name="T1" fmla="*/ 26 h 133"/>
                <a:gd name="T2" fmla="*/ 42 w 68"/>
                <a:gd name="T3" fmla="*/ 48 h 133"/>
                <a:gd name="T4" fmla="*/ 43 w 68"/>
                <a:gd name="T5" fmla="*/ 83 h 133"/>
                <a:gd name="T6" fmla="*/ 43 w 68"/>
                <a:gd name="T7" fmla="*/ 98 h 133"/>
                <a:gd name="T8" fmla="*/ 43 w 68"/>
                <a:gd name="T9" fmla="*/ 104 h 133"/>
                <a:gd name="T10" fmla="*/ 43 w 68"/>
                <a:gd name="T11" fmla="*/ 108 h 133"/>
                <a:gd name="T12" fmla="*/ 24 w 68"/>
                <a:gd name="T13" fmla="*/ 99 h 133"/>
                <a:gd name="T14" fmla="*/ 13 w 68"/>
                <a:gd name="T15" fmla="*/ 119 h 133"/>
                <a:gd name="T16" fmla="*/ 47 w 68"/>
                <a:gd name="T17" fmla="*/ 132 h 133"/>
                <a:gd name="T18" fmla="*/ 65 w 68"/>
                <a:gd name="T19" fmla="*/ 101 h 133"/>
                <a:gd name="T20" fmla="*/ 64 w 68"/>
                <a:gd name="T21" fmla="*/ 39 h 133"/>
                <a:gd name="T22" fmla="*/ 25 w 68"/>
                <a:gd name="T23" fmla="*/ 7 h 133"/>
                <a:gd name="T24" fmla="*/ 14 w 68"/>
                <a:gd name="T25" fmla="*/ 2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33">
                  <a:moveTo>
                    <a:pt x="14" y="26"/>
                  </a:moveTo>
                  <a:cubicBezTo>
                    <a:pt x="24" y="31"/>
                    <a:pt x="39" y="36"/>
                    <a:pt x="42" y="48"/>
                  </a:cubicBezTo>
                  <a:cubicBezTo>
                    <a:pt x="45" y="58"/>
                    <a:pt x="43" y="72"/>
                    <a:pt x="43" y="83"/>
                  </a:cubicBezTo>
                  <a:cubicBezTo>
                    <a:pt x="43" y="88"/>
                    <a:pt x="42" y="93"/>
                    <a:pt x="43" y="98"/>
                  </a:cubicBezTo>
                  <a:cubicBezTo>
                    <a:pt x="43" y="100"/>
                    <a:pt x="43" y="102"/>
                    <a:pt x="43" y="104"/>
                  </a:cubicBezTo>
                  <a:cubicBezTo>
                    <a:pt x="46" y="109"/>
                    <a:pt x="46" y="110"/>
                    <a:pt x="43" y="108"/>
                  </a:cubicBezTo>
                  <a:cubicBezTo>
                    <a:pt x="39" y="109"/>
                    <a:pt x="28" y="101"/>
                    <a:pt x="24" y="99"/>
                  </a:cubicBezTo>
                  <a:cubicBezTo>
                    <a:pt x="12" y="93"/>
                    <a:pt x="0" y="112"/>
                    <a:pt x="13" y="119"/>
                  </a:cubicBezTo>
                  <a:cubicBezTo>
                    <a:pt x="22" y="123"/>
                    <a:pt x="36" y="133"/>
                    <a:pt x="47" y="132"/>
                  </a:cubicBezTo>
                  <a:cubicBezTo>
                    <a:pt x="63" y="130"/>
                    <a:pt x="65" y="114"/>
                    <a:pt x="65" y="101"/>
                  </a:cubicBezTo>
                  <a:cubicBezTo>
                    <a:pt x="66" y="82"/>
                    <a:pt x="68" y="58"/>
                    <a:pt x="64" y="39"/>
                  </a:cubicBezTo>
                  <a:cubicBezTo>
                    <a:pt x="60" y="22"/>
                    <a:pt x="40" y="14"/>
                    <a:pt x="25" y="7"/>
                  </a:cubicBezTo>
                  <a:cubicBezTo>
                    <a:pt x="12" y="0"/>
                    <a:pt x="1" y="19"/>
                    <a:pt x="14" y="26"/>
                  </a:cubicBezTo>
                  <a:close/>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4" name="Freeform 95"/>
            <p:cNvSpPr/>
            <p:nvPr/>
          </p:nvSpPr>
          <p:spPr bwMode="auto">
            <a:xfrm>
              <a:off x="6110288" y="-2976563"/>
              <a:ext cx="1155700" cy="784225"/>
            </a:xfrm>
            <a:custGeom>
              <a:avLst/>
              <a:gdLst>
                <a:gd name="T0" fmla="*/ 41 w 675"/>
                <a:gd name="T1" fmla="*/ 82 h 458"/>
                <a:gd name="T2" fmla="*/ 4 w 675"/>
                <a:gd name="T3" fmla="*/ 192 h 458"/>
                <a:gd name="T4" fmla="*/ 77 w 675"/>
                <a:gd name="T5" fmla="*/ 302 h 458"/>
                <a:gd name="T6" fmla="*/ 544 w 675"/>
                <a:gd name="T7" fmla="*/ 458 h 458"/>
                <a:gd name="T8" fmla="*/ 522 w 675"/>
                <a:gd name="T9" fmla="*/ 211 h 458"/>
                <a:gd name="T10" fmla="*/ 328 w 675"/>
                <a:gd name="T11" fmla="*/ 88 h 458"/>
                <a:gd name="T12" fmla="*/ 41 w 675"/>
                <a:gd name="T13" fmla="*/ 82 h 458"/>
              </a:gdLst>
              <a:ahLst/>
              <a:cxnLst>
                <a:cxn ang="0">
                  <a:pos x="T0" y="T1"/>
                </a:cxn>
                <a:cxn ang="0">
                  <a:pos x="T2" y="T3"/>
                </a:cxn>
                <a:cxn ang="0">
                  <a:pos x="T4" y="T5"/>
                </a:cxn>
                <a:cxn ang="0">
                  <a:pos x="T6" y="T7"/>
                </a:cxn>
                <a:cxn ang="0">
                  <a:pos x="T8" y="T9"/>
                </a:cxn>
                <a:cxn ang="0">
                  <a:pos x="T10" y="T11"/>
                </a:cxn>
                <a:cxn ang="0">
                  <a:pos x="T12" y="T13"/>
                </a:cxn>
              </a:cxnLst>
              <a:rect l="0" t="0" r="r" b="b"/>
              <a:pathLst>
                <a:path w="675" h="458">
                  <a:moveTo>
                    <a:pt x="41" y="82"/>
                  </a:moveTo>
                  <a:cubicBezTo>
                    <a:pt x="7" y="118"/>
                    <a:pt x="8" y="141"/>
                    <a:pt x="4" y="192"/>
                  </a:cubicBezTo>
                  <a:cubicBezTo>
                    <a:pt x="0" y="242"/>
                    <a:pt x="30" y="286"/>
                    <a:pt x="77" y="302"/>
                  </a:cubicBezTo>
                  <a:cubicBezTo>
                    <a:pt x="544" y="458"/>
                    <a:pt x="544" y="458"/>
                    <a:pt x="544" y="458"/>
                  </a:cubicBezTo>
                  <a:cubicBezTo>
                    <a:pt x="544" y="458"/>
                    <a:pt x="675" y="277"/>
                    <a:pt x="522" y="211"/>
                  </a:cubicBezTo>
                  <a:cubicBezTo>
                    <a:pt x="442" y="176"/>
                    <a:pt x="388" y="129"/>
                    <a:pt x="328" y="88"/>
                  </a:cubicBezTo>
                  <a:cubicBezTo>
                    <a:pt x="240" y="27"/>
                    <a:pt x="117" y="0"/>
                    <a:pt x="41" y="82"/>
                  </a:cubicBezTo>
                  <a:close/>
                </a:path>
              </a:pathLst>
            </a:custGeom>
            <a:solidFill>
              <a:srgbClr val="5654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5" name="Freeform 96"/>
            <p:cNvSpPr/>
            <p:nvPr/>
          </p:nvSpPr>
          <p:spPr bwMode="auto">
            <a:xfrm>
              <a:off x="6048376" y="-2735263"/>
              <a:ext cx="1014413" cy="1724025"/>
            </a:xfrm>
            <a:custGeom>
              <a:avLst/>
              <a:gdLst>
                <a:gd name="T0" fmla="*/ 31 w 593"/>
                <a:gd name="T1" fmla="*/ 741 h 1006"/>
                <a:gd name="T2" fmla="*/ 45 w 593"/>
                <a:gd name="T3" fmla="*/ 0 h 1006"/>
                <a:gd name="T4" fmla="*/ 593 w 593"/>
                <a:gd name="T5" fmla="*/ 250 h 1006"/>
                <a:gd name="T6" fmla="*/ 566 w 593"/>
                <a:gd name="T7" fmla="*/ 1006 h 1006"/>
                <a:gd name="T8" fmla="*/ 31 w 593"/>
                <a:gd name="T9" fmla="*/ 741 h 1006"/>
              </a:gdLst>
              <a:ahLst/>
              <a:cxnLst>
                <a:cxn ang="0">
                  <a:pos x="T0" y="T1"/>
                </a:cxn>
                <a:cxn ang="0">
                  <a:pos x="T2" y="T3"/>
                </a:cxn>
                <a:cxn ang="0">
                  <a:pos x="T4" y="T5"/>
                </a:cxn>
                <a:cxn ang="0">
                  <a:pos x="T6" y="T7"/>
                </a:cxn>
                <a:cxn ang="0">
                  <a:pos x="T8" y="T9"/>
                </a:cxn>
              </a:cxnLst>
              <a:rect l="0" t="0" r="r" b="b"/>
              <a:pathLst>
                <a:path w="593" h="1006">
                  <a:moveTo>
                    <a:pt x="31" y="741"/>
                  </a:moveTo>
                  <a:cubicBezTo>
                    <a:pt x="0" y="730"/>
                    <a:pt x="8" y="297"/>
                    <a:pt x="45" y="0"/>
                  </a:cubicBezTo>
                  <a:cubicBezTo>
                    <a:pt x="593" y="250"/>
                    <a:pt x="593" y="250"/>
                    <a:pt x="593" y="250"/>
                  </a:cubicBezTo>
                  <a:cubicBezTo>
                    <a:pt x="544" y="506"/>
                    <a:pt x="544" y="701"/>
                    <a:pt x="566" y="1006"/>
                  </a:cubicBezTo>
                  <a:lnTo>
                    <a:pt x="31" y="741"/>
                  </a:lnTo>
                  <a:close/>
                </a:path>
              </a:pathLst>
            </a:custGeom>
            <a:solidFill>
              <a:srgbClr val="5654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6" name="Freeform 97"/>
            <p:cNvSpPr/>
            <p:nvPr/>
          </p:nvSpPr>
          <p:spPr bwMode="auto">
            <a:xfrm>
              <a:off x="6719888" y="-2376488"/>
              <a:ext cx="385763" cy="1427163"/>
            </a:xfrm>
            <a:custGeom>
              <a:avLst/>
              <a:gdLst>
                <a:gd name="T0" fmla="*/ 201 w 226"/>
                <a:gd name="T1" fmla="*/ 41 h 833"/>
                <a:gd name="T2" fmla="*/ 110 w 226"/>
                <a:gd name="T3" fmla="*/ 0 h 833"/>
                <a:gd name="T4" fmla="*/ 84 w 226"/>
                <a:gd name="T5" fmla="*/ 743 h 833"/>
                <a:gd name="T6" fmla="*/ 82 w 226"/>
                <a:gd name="T7" fmla="*/ 743 h 833"/>
                <a:gd name="T8" fmla="*/ 44 w 226"/>
                <a:gd name="T9" fmla="*/ 793 h 833"/>
                <a:gd name="T10" fmla="*/ 110 w 226"/>
                <a:gd name="T11" fmla="*/ 806 h 833"/>
                <a:gd name="T12" fmla="*/ 226 w 226"/>
                <a:gd name="T13" fmla="*/ 578 h 833"/>
                <a:gd name="T14" fmla="*/ 201 w 226"/>
                <a:gd name="T15" fmla="*/ 41 h 8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6" h="833">
                  <a:moveTo>
                    <a:pt x="201" y="41"/>
                  </a:moveTo>
                  <a:cubicBezTo>
                    <a:pt x="110" y="0"/>
                    <a:pt x="110" y="0"/>
                    <a:pt x="110" y="0"/>
                  </a:cubicBezTo>
                  <a:cubicBezTo>
                    <a:pt x="54" y="261"/>
                    <a:pt x="44" y="450"/>
                    <a:pt x="84" y="743"/>
                  </a:cubicBezTo>
                  <a:cubicBezTo>
                    <a:pt x="82" y="743"/>
                    <a:pt x="82" y="743"/>
                    <a:pt x="82" y="743"/>
                  </a:cubicBezTo>
                  <a:cubicBezTo>
                    <a:pt x="82" y="760"/>
                    <a:pt x="69" y="779"/>
                    <a:pt x="44" y="793"/>
                  </a:cubicBezTo>
                  <a:cubicBezTo>
                    <a:pt x="0" y="819"/>
                    <a:pt x="65" y="833"/>
                    <a:pt x="110" y="806"/>
                  </a:cubicBezTo>
                  <a:cubicBezTo>
                    <a:pt x="226" y="578"/>
                    <a:pt x="226" y="578"/>
                    <a:pt x="226" y="578"/>
                  </a:cubicBezTo>
                  <a:cubicBezTo>
                    <a:pt x="201" y="328"/>
                    <a:pt x="138" y="381"/>
                    <a:pt x="201" y="41"/>
                  </a:cubicBezTo>
                  <a:close/>
                </a:path>
              </a:pathLst>
            </a:custGeom>
            <a:solidFill>
              <a:srgbClr val="4646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7" name="Freeform 98"/>
            <p:cNvSpPr/>
            <p:nvPr/>
          </p:nvSpPr>
          <p:spPr bwMode="auto">
            <a:xfrm>
              <a:off x="6731001" y="-1760538"/>
              <a:ext cx="1054100" cy="996950"/>
            </a:xfrm>
            <a:custGeom>
              <a:avLst/>
              <a:gdLst>
                <a:gd name="T0" fmla="*/ 491 w 616"/>
                <a:gd name="T1" fmla="*/ 311 h 582"/>
                <a:gd name="T2" fmla="*/ 109 w 616"/>
                <a:gd name="T3" fmla="*/ 544 h 582"/>
                <a:gd name="T4" fmla="*/ 3 w 616"/>
                <a:gd name="T5" fmla="*/ 505 h 582"/>
                <a:gd name="T6" fmla="*/ 7 w 616"/>
                <a:gd name="T7" fmla="*/ 448 h 582"/>
                <a:gd name="T8" fmla="*/ 125 w 616"/>
                <a:gd name="T9" fmla="*/ 271 h 582"/>
                <a:gd name="T10" fmla="*/ 506 w 616"/>
                <a:gd name="T11" fmla="*/ 37 h 582"/>
                <a:gd name="T12" fmla="*/ 612 w 616"/>
                <a:gd name="T13" fmla="*/ 77 h 582"/>
                <a:gd name="T14" fmla="*/ 609 w 616"/>
                <a:gd name="T15" fmla="*/ 134 h 582"/>
                <a:gd name="T16" fmla="*/ 491 w 616"/>
                <a:gd name="T17" fmla="*/ 311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6" h="582">
                  <a:moveTo>
                    <a:pt x="491" y="311"/>
                  </a:moveTo>
                  <a:cubicBezTo>
                    <a:pt x="109" y="544"/>
                    <a:pt x="109" y="544"/>
                    <a:pt x="109" y="544"/>
                  </a:cubicBezTo>
                  <a:cubicBezTo>
                    <a:pt x="48" y="582"/>
                    <a:pt x="0" y="564"/>
                    <a:pt x="3" y="505"/>
                  </a:cubicBezTo>
                  <a:cubicBezTo>
                    <a:pt x="7" y="448"/>
                    <a:pt x="7" y="448"/>
                    <a:pt x="7" y="448"/>
                  </a:cubicBezTo>
                  <a:cubicBezTo>
                    <a:pt x="10" y="388"/>
                    <a:pt x="63" y="309"/>
                    <a:pt x="125" y="271"/>
                  </a:cubicBezTo>
                  <a:cubicBezTo>
                    <a:pt x="506" y="37"/>
                    <a:pt x="506" y="37"/>
                    <a:pt x="506" y="37"/>
                  </a:cubicBezTo>
                  <a:cubicBezTo>
                    <a:pt x="568" y="0"/>
                    <a:pt x="616" y="17"/>
                    <a:pt x="612" y="77"/>
                  </a:cubicBezTo>
                  <a:cubicBezTo>
                    <a:pt x="609" y="134"/>
                    <a:pt x="609" y="134"/>
                    <a:pt x="609" y="134"/>
                  </a:cubicBezTo>
                  <a:cubicBezTo>
                    <a:pt x="606" y="194"/>
                    <a:pt x="552" y="273"/>
                    <a:pt x="491" y="311"/>
                  </a:cubicBezTo>
                  <a:close/>
                </a:path>
              </a:pathLst>
            </a:custGeom>
            <a:solidFill>
              <a:srgbClr val="EF37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8" name="Freeform 99"/>
            <p:cNvSpPr/>
            <p:nvPr/>
          </p:nvSpPr>
          <p:spPr bwMode="auto">
            <a:xfrm>
              <a:off x="5654676" y="-2566988"/>
              <a:ext cx="1446213" cy="1776413"/>
            </a:xfrm>
            <a:custGeom>
              <a:avLst/>
              <a:gdLst>
                <a:gd name="T0" fmla="*/ 70 w 845"/>
                <a:gd name="T1" fmla="*/ 631 h 1037"/>
                <a:gd name="T2" fmla="*/ 11 w 845"/>
                <a:gd name="T3" fmla="*/ 98 h 1037"/>
                <a:gd name="T4" fmla="*/ 158 w 845"/>
                <a:gd name="T5" fmla="*/ 52 h 1037"/>
                <a:gd name="T6" fmla="*/ 520 w 845"/>
                <a:gd name="T7" fmla="*/ 263 h 1037"/>
                <a:gd name="T8" fmla="*/ 669 w 845"/>
                <a:gd name="T9" fmla="*/ 431 h 1037"/>
                <a:gd name="T10" fmla="*/ 806 w 845"/>
                <a:gd name="T11" fmla="*/ 777 h 1037"/>
                <a:gd name="T12" fmla="*/ 621 w 845"/>
                <a:gd name="T13" fmla="*/ 983 h 1037"/>
                <a:gd name="T14" fmla="*/ 70 w 845"/>
                <a:gd name="T15" fmla="*/ 631 h 10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5" h="1037">
                  <a:moveTo>
                    <a:pt x="70" y="631"/>
                  </a:moveTo>
                  <a:cubicBezTo>
                    <a:pt x="11" y="98"/>
                    <a:pt x="11" y="98"/>
                    <a:pt x="11" y="98"/>
                  </a:cubicBezTo>
                  <a:cubicBezTo>
                    <a:pt x="0" y="21"/>
                    <a:pt x="68" y="0"/>
                    <a:pt x="158" y="52"/>
                  </a:cubicBezTo>
                  <a:cubicBezTo>
                    <a:pt x="520" y="263"/>
                    <a:pt x="520" y="263"/>
                    <a:pt x="520" y="263"/>
                  </a:cubicBezTo>
                  <a:cubicBezTo>
                    <a:pt x="585" y="301"/>
                    <a:pt x="645" y="368"/>
                    <a:pt x="669" y="431"/>
                  </a:cubicBezTo>
                  <a:cubicBezTo>
                    <a:pt x="806" y="777"/>
                    <a:pt x="806" y="777"/>
                    <a:pt x="806" y="777"/>
                  </a:cubicBezTo>
                  <a:cubicBezTo>
                    <a:pt x="845" y="876"/>
                    <a:pt x="713" y="1037"/>
                    <a:pt x="621" y="983"/>
                  </a:cubicBezTo>
                  <a:lnTo>
                    <a:pt x="70" y="631"/>
                  </a:lnTo>
                  <a:close/>
                </a:path>
              </a:pathLst>
            </a:custGeom>
            <a:solidFill>
              <a:srgbClr val="EF37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09" name="Freeform 100"/>
            <p:cNvSpPr/>
            <p:nvPr/>
          </p:nvSpPr>
          <p:spPr bwMode="auto">
            <a:xfrm>
              <a:off x="7953376" y="-2287588"/>
              <a:ext cx="350838" cy="311150"/>
            </a:xfrm>
            <a:custGeom>
              <a:avLst/>
              <a:gdLst>
                <a:gd name="T0" fmla="*/ 171 w 205"/>
                <a:gd name="T1" fmla="*/ 115 h 182"/>
                <a:gd name="T2" fmla="*/ 99 w 205"/>
                <a:gd name="T3" fmla="*/ 164 h 182"/>
                <a:gd name="T4" fmla="*/ 18 w 205"/>
                <a:gd name="T5" fmla="*/ 149 h 182"/>
                <a:gd name="T6" fmla="*/ 33 w 205"/>
                <a:gd name="T7" fmla="*/ 68 h 182"/>
                <a:gd name="T8" fmla="*/ 105 w 205"/>
                <a:gd name="T9" fmla="*/ 18 h 182"/>
                <a:gd name="T10" fmla="*/ 186 w 205"/>
                <a:gd name="T11" fmla="*/ 33 h 182"/>
                <a:gd name="T12" fmla="*/ 171 w 205"/>
                <a:gd name="T13" fmla="*/ 115 h 182"/>
              </a:gdLst>
              <a:ahLst/>
              <a:cxnLst>
                <a:cxn ang="0">
                  <a:pos x="T0" y="T1"/>
                </a:cxn>
                <a:cxn ang="0">
                  <a:pos x="T2" y="T3"/>
                </a:cxn>
                <a:cxn ang="0">
                  <a:pos x="T4" y="T5"/>
                </a:cxn>
                <a:cxn ang="0">
                  <a:pos x="T6" y="T7"/>
                </a:cxn>
                <a:cxn ang="0">
                  <a:pos x="T8" y="T9"/>
                </a:cxn>
                <a:cxn ang="0">
                  <a:pos x="T10" y="T11"/>
                </a:cxn>
                <a:cxn ang="0">
                  <a:pos x="T12" y="T13"/>
                </a:cxn>
              </a:cxnLst>
              <a:rect l="0" t="0" r="r" b="b"/>
              <a:pathLst>
                <a:path w="205" h="182">
                  <a:moveTo>
                    <a:pt x="171" y="115"/>
                  </a:moveTo>
                  <a:cubicBezTo>
                    <a:pt x="99" y="164"/>
                    <a:pt x="99" y="164"/>
                    <a:pt x="99" y="164"/>
                  </a:cubicBezTo>
                  <a:cubicBezTo>
                    <a:pt x="73" y="182"/>
                    <a:pt x="36" y="175"/>
                    <a:pt x="18" y="149"/>
                  </a:cubicBezTo>
                  <a:cubicBezTo>
                    <a:pt x="0" y="122"/>
                    <a:pt x="7" y="86"/>
                    <a:pt x="33" y="68"/>
                  </a:cubicBezTo>
                  <a:cubicBezTo>
                    <a:pt x="105" y="18"/>
                    <a:pt x="105" y="18"/>
                    <a:pt x="105" y="18"/>
                  </a:cubicBezTo>
                  <a:cubicBezTo>
                    <a:pt x="132" y="0"/>
                    <a:pt x="168" y="7"/>
                    <a:pt x="186" y="33"/>
                  </a:cubicBezTo>
                  <a:cubicBezTo>
                    <a:pt x="205" y="60"/>
                    <a:pt x="198" y="96"/>
                    <a:pt x="171" y="115"/>
                  </a:cubicBezTo>
                  <a:close/>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0" name="Freeform 101"/>
            <p:cNvSpPr/>
            <p:nvPr/>
          </p:nvSpPr>
          <p:spPr bwMode="auto">
            <a:xfrm>
              <a:off x="7024688" y="-2443163"/>
              <a:ext cx="1238250" cy="554038"/>
            </a:xfrm>
            <a:custGeom>
              <a:avLst/>
              <a:gdLst>
                <a:gd name="T0" fmla="*/ 21 w 724"/>
                <a:gd name="T1" fmla="*/ 93 h 323"/>
                <a:gd name="T2" fmla="*/ 139 w 724"/>
                <a:gd name="T3" fmla="*/ 215 h 323"/>
                <a:gd name="T4" fmla="*/ 231 w 724"/>
                <a:gd name="T5" fmla="*/ 288 h 323"/>
                <a:gd name="T6" fmla="*/ 503 w 724"/>
                <a:gd name="T7" fmla="*/ 223 h 323"/>
                <a:gd name="T8" fmla="*/ 660 w 724"/>
                <a:gd name="T9" fmla="*/ 156 h 323"/>
                <a:gd name="T10" fmla="*/ 633 w 724"/>
                <a:gd name="T11" fmla="*/ 57 h 323"/>
                <a:gd name="T12" fmla="*/ 491 w 724"/>
                <a:gd name="T13" fmla="*/ 114 h 323"/>
                <a:gd name="T14" fmla="*/ 420 w 724"/>
                <a:gd name="T15" fmla="*/ 150 h 323"/>
                <a:gd name="T16" fmla="*/ 386 w 724"/>
                <a:gd name="T17" fmla="*/ 166 h 323"/>
                <a:gd name="T18" fmla="*/ 359 w 724"/>
                <a:gd name="T19" fmla="*/ 178 h 323"/>
                <a:gd name="T20" fmla="*/ 301 w 724"/>
                <a:gd name="T21" fmla="*/ 195 h 323"/>
                <a:gd name="T22" fmla="*/ 297 w 724"/>
                <a:gd name="T23" fmla="*/ 195 h 323"/>
                <a:gd name="T24" fmla="*/ 285 w 724"/>
                <a:gd name="T25" fmla="*/ 195 h 323"/>
                <a:gd name="T26" fmla="*/ 273 w 724"/>
                <a:gd name="T27" fmla="*/ 194 h 323"/>
                <a:gd name="T28" fmla="*/ 272 w 724"/>
                <a:gd name="T29" fmla="*/ 194 h 323"/>
                <a:gd name="T30" fmla="*/ 261 w 724"/>
                <a:gd name="T31" fmla="*/ 190 h 323"/>
                <a:gd name="T32" fmla="*/ 262 w 724"/>
                <a:gd name="T33" fmla="*/ 190 h 323"/>
                <a:gd name="T34" fmla="*/ 254 w 724"/>
                <a:gd name="T35" fmla="*/ 186 h 323"/>
                <a:gd name="T36" fmla="*/ 252 w 724"/>
                <a:gd name="T37" fmla="*/ 184 h 323"/>
                <a:gd name="T38" fmla="*/ 217 w 724"/>
                <a:gd name="T39" fmla="*/ 149 h 323"/>
                <a:gd name="T40" fmla="*/ 93 w 724"/>
                <a:gd name="T41" fmla="*/ 20 h 323"/>
                <a:gd name="T42" fmla="*/ 21 w 724"/>
                <a:gd name="T43" fmla="*/ 20 h 323"/>
                <a:gd name="T44" fmla="*/ 21 w 724"/>
                <a:gd name="T45" fmla="*/ 93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4" h="323">
                  <a:moveTo>
                    <a:pt x="21" y="93"/>
                  </a:moveTo>
                  <a:cubicBezTo>
                    <a:pt x="63" y="131"/>
                    <a:pt x="101" y="173"/>
                    <a:pt x="139" y="215"/>
                  </a:cubicBezTo>
                  <a:cubicBezTo>
                    <a:pt x="165" y="245"/>
                    <a:pt x="193" y="273"/>
                    <a:pt x="231" y="288"/>
                  </a:cubicBezTo>
                  <a:cubicBezTo>
                    <a:pt x="322" y="323"/>
                    <a:pt x="424" y="262"/>
                    <a:pt x="503" y="223"/>
                  </a:cubicBezTo>
                  <a:cubicBezTo>
                    <a:pt x="558" y="195"/>
                    <a:pt x="603" y="170"/>
                    <a:pt x="660" y="156"/>
                  </a:cubicBezTo>
                  <a:cubicBezTo>
                    <a:pt x="724" y="140"/>
                    <a:pt x="697" y="41"/>
                    <a:pt x="633" y="57"/>
                  </a:cubicBezTo>
                  <a:cubicBezTo>
                    <a:pt x="583" y="69"/>
                    <a:pt x="537" y="92"/>
                    <a:pt x="491" y="114"/>
                  </a:cubicBezTo>
                  <a:cubicBezTo>
                    <a:pt x="467" y="126"/>
                    <a:pt x="444" y="138"/>
                    <a:pt x="420" y="150"/>
                  </a:cubicBezTo>
                  <a:cubicBezTo>
                    <a:pt x="409" y="155"/>
                    <a:pt x="398" y="161"/>
                    <a:pt x="386" y="166"/>
                  </a:cubicBezTo>
                  <a:cubicBezTo>
                    <a:pt x="373" y="172"/>
                    <a:pt x="369" y="174"/>
                    <a:pt x="359" y="178"/>
                  </a:cubicBezTo>
                  <a:cubicBezTo>
                    <a:pt x="340" y="185"/>
                    <a:pt x="321" y="191"/>
                    <a:pt x="301" y="195"/>
                  </a:cubicBezTo>
                  <a:cubicBezTo>
                    <a:pt x="292" y="197"/>
                    <a:pt x="309" y="195"/>
                    <a:pt x="297" y="195"/>
                  </a:cubicBezTo>
                  <a:cubicBezTo>
                    <a:pt x="293" y="195"/>
                    <a:pt x="289" y="195"/>
                    <a:pt x="285" y="195"/>
                  </a:cubicBezTo>
                  <a:cubicBezTo>
                    <a:pt x="281" y="195"/>
                    <a:pt x="277" y="195"/>
                    <a:pt x="273" y="194"/>
                  </a:cubicBezTo>
                  <a:cubicBezTo>
                    <a:pt x="282" y="195"/>
                    <a:pt x="278" y="195"/>
                    <a:pt x="272" y="194"/>
                  </a:cubicBezTo>
                  <a:cubicBezTo>
                    <a:pt x="268" y="193"/>
                    <a:pt x="265" y="191"/>
                    <a:pt x="261" y="190"/>
                  </a:cubicBezTo>
                  <a:cubicBezTo>
                    <a:pt x="268" y="191"/>
                    <a:pt x="269" y="194"/>
                    <a:pt x="262" y="190"/>
                  </a:cubicBezTo>
                  <a:cubicBezTo>
                    <a:pt x="260" y="189"/>
                    <a:pt x="257" y="187"/>
                    <a:pt x="254" y="186"/>
                  </a:cubicBezTo>
                  <a:cubicBezTo>
                    <a:pt x="249" y="182"/>
                    <a:pt x="245" y="177"/>
                    <a:pt x="252" y="184"/>
                  </a:cubicBezTo>
                  <a:cubicBezTo>
                    <a:pt x="240" y="172"/>
                    <a:pt x="228" y="162"/>
                    <a:pt x="217" y="149"/>
                  </a:cubicBezTo>
                  <a:cubicBezTo>
                    <a:pt x="177" y="105"/>
                    <a:pt x="138" y="60"/>
                    <a:pt x="93" y="20"/>
                  </a:cubicBezTo>
                  <a:cubicBezTo>
                    <a:pt x="73" y="2"/>
                    <a:pt x="41" y="0"/>
                    <a:pt x="21" y="20"/>
                  </a:cubicBezTo>
                  <a:cubicBezTo>
                    <a:pt x="2" y="39"/>
                    <a:pt x="0" y="74"/>
                    <a:pt x="21" y="93"/>
                  </a:cubicBezTo>
                  <a:close/>
                </a:path>
              </a:pathLst>
            </a:custGeom>
            <a:solidFill>
              <a:srgbClr val="FFAA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1" name="Freeform 102"/>
            <p:cNvSpPr/>
            <p:nvPr/>
          </p:nvSpPr>
          <p:spPr bwMode="auto">
            <a:xfrm>
              <a:off x="6843713" y="-2619376"/>
              <a:ext cx="641350" cy="663575"/>
            </a:xfrm>
            <a:custGeom>
              <a:avLst/>
              <a:gdLst>
                <a:gd name="T0" fmla="*/ 30 w 374"/>
                <a:gd name="T1" fmla="*/ 149 h 387"/>
                <a:gd name="T2" fmla="*/ 226 w 374"/>
                <a:gd name="T3" fmla="*/ 341 h 387"/>
                <a:gd name="T4" fmla="*/ 324 w 374"/>
                <a:gd name="T5" fmla="*/ 227 h 387"/>
                <a:gd name="T6" fmla="*/ 133 w 374"/>
                <a:gd name="T7" fmla="*/ 27 h 387"/>
                <a:gd name="T8" fmla="*/ 34 w 374"/>
                <a:gd name="T9" fmla="*/ 27 h 387"/>
                <a:gd name="T10" fmla="*/ 30 w 374"/>
                <a:gd name="T11" fmla="*/ 149 h 387"/>
              </a:gdLst>
              <a:ahLst/>
              <a:cxnLst>
                <a:cxn ang="0">
                  <a:pos x="T0" y="T1"/>
                </a:cxn>
                <a:cxn ang="0">
                  <a:pos x="T2" y="T3"/>
                </a:cxn>
                <a:cxn ang="0">
                  <a:pos x="T4" y="T5"/>
                </a:cxn>
                <a:cxn ang="0">
                  <a:pos x="T6" y="T7"/>
                </a:cxn>
                <a:cxn ang="0">
                  <a:pos x="T8" y="T9"/>
                </a:cxn>
                <a:cxn ang="0">
                  <a:pos x="T10" y="T11"/>
                </a:cxn>
              </a:cxnLst>
              <a:rect l="0" t="0" r="r" b="b"/>
              <a:pathLst>
                <a:path w="374" h="387">
                  <a:moveTo>
                    <a:pt x="30" y="149"/>
                  </a:moveTo>
                  <a:cubicBezTo>
                    <a:pt x="226" y="341"/>
                    <a:pt x="226" y="341"/>
                    <a:pt x="226" y="341"/>
                  </a:cubicBezTo>
                  <a:cubicBezTo>
                    <a:pt x="290" y="387"/>
                    <a:pt x="374" y="270"/>
                    <a:pt x="324" y="227"/>
                  </a:cubicBezTo>
                  <a:cubicBezTo>
                    <a:pt x="133" y="27"/>
                    <a:pt x="133" y="27"/>
                    <a:pt x="133" y="27"/>
                  </a:cubicBezTo>
                  <a:cubicBezTo>
                    <a:pt x="101" y="0"/>
                    <a:pt x="58" y="0"/>
                    <a:pt x="34" y="27"/>
                  </a:cubicBezTo>
                  <a:cubicBezTo>
                    <a:pt x="8" y="56"/>
                    <a:pt x="0" y="116"/>
                    <a:pt x="30" y="149"/>
                  </a:cubicBezTo>
                  <a:close/>
                </a:path>
              </a:pathLst>
            </a:custGeom>
            <a:solidFill>
              <a:srgbClr val="5654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2" name="Freeform 103"/>
            <p:cNvSpPr/>
            <p:nvPr/>
          </p:nvSpPr>
          <p:spPr bwMode="auto">
            <a:xfrm>
              <a:off x="7129463" y="-2316163"/>
              <a:ext cx="249238" cy="242888"/>
            </a:xfrm>
            <a:custGeom>
              <a:avLst/>
              <a:gdLst>
                <a:gd name="T0" fmla="*/ 29 w 145"/>
                <a:gd name="T1" fmla="*/ 134 h 141"/>
                <a:gd name="T2" fmla="*/ 138 w 145"/>
                <a:gd name="T3" fmla="*/ 30 h 141"/>
                <a:gd name="T4" fmla="*/ 106 w 145"/>
                <a:gd name="T5" fmla="*/ 21 h 141"/>
                <a:gd name="T6" fmla="*/ 21 w 145"/>
                <a:gd name="T7" fmla="*/ 102 h 141"/>
                <a:gd name="T8" fmla="*/ 29 w 145"/>
                <a:gd name="T9" fmla="*/ 134 h 141"/>
              </a:gdLst>
              <a:ahLst/>
              <a:cxnLst>
                <a:cxn ang="0">
                  <a:pos x="T0" y="T1"/>
                </a:cxn>
                <a:cxn ang="0">
                  <a:pos x="T2" y="T3"/>
                </a:cxn>
                <a:cxn ang="0">
                  <a:pos x="T4" y="T5"/>
                </a:cxn>
                <a:cxn ang="0">
                  <a:pos x="T6" y="T7"/>
                </a:cxn>
                <a:cxn ang="0">
                  <a:pos x="T8" y="T9"/>
                </a:cxn>
              </a:cxnLst>
              <a:rect l="0" t="0" r="r" b="b"/>
              <a:pathLst>
                <a:path w="145" h="141">
                  <a:moveTo>
                    <a:pt x="29" y="134"/>
                  </a:moveTo>
                  <a:cubicBezTo>
                    <a:pt x="84" y="116"/>
                    <a:pt x="121" y="86"/>
                    <a:pt x="138" y="30"/>
                  </a:cubicBezTo>
                  <a:cubicBezTo>
                    <a:pt x="145" y="9"/>
                    <a:pt x="112" y="0"/>
                    <a:pt x="106" y="21"/>
                  </a:cubicBezTo>
                  <a:cubicBezTo>
                    <a:pt x="92" y="65"/>
                    <a:pt x="63" y="88"/>
                    <a:pt x="21" y="102"/>
                  </a:cubicBezTo>
                  <a:cubicBezTo>
                    <a:pt x="0" y="109"/>
                    <a:pt x="9" y="141"/>
                    <a:pt x="29" y="134"/>
                  </a:cubicBezTo>
                  <a:close/>
                </a:path>
              </a:pathLst>
            </a:custGeom>
            <a:solidFill>
              <a:srgbClr val="FCFE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3" name="Freeform 104"/>
            <p:cNvSpPr/>
            <p:nvPr/>
          </p:nvSpPr>
          <p:spPr bwMode="auto">
            <a:xfrm>
              <a:off x="7207251" y="-3443288"/>
              <a:ext cx="500063" cy="306388"/>
            </a:xfrm>
            <a:custGeom>
              <a:avLst/>
              <a:gdLst>
                <a:gd name="T0" fmla="*/ 292 w 292"/>
                <a:gd name="T1" fmla="*/ 62 h 179"/>
                <a:gd name="T2" fmla="*/ 292 w 292"/>
                <a:gd name="T3" fmla="*/ 62 h 179"/>
                <a:gd name="T4" fmla="*/ 288 w 292"/>
                <a:gd name="T5" fmla="*/ 56 h 179"/>
                <a:gd name="T6" fmla="*/ 196 w 292"/>
                <a:gd name="T7" fmla="*/ 3 h 179"/>
                <a:gd name="T8" fmla="*/ 174 w 292"/>
                <a:gd name="T9" fmla="*/ 4 h 179"/>
                <a:gd name="T10" fmla="*/ 6 w 292"/>
                <a:gd name="T11" fmla="*/ 100 h 179"/>
                <a:gd name="T12" fmla="*/ 1 w 292"/>
                <a:gd name="T13" fmla="*/ 107 h 179"/>
                <a:gd name="T14" fmla="*/ 1 w 292"/>
                <a:gd name="T15" fmla="*/ 107 h 179"/>
                <a:gd name="T16" fmla="*/ 1 w 292"/>
                <a:gd name="T17" fmla="*/ 116 h 179"/>
                <a:gd name="T18" fmla="*/ 1 w 292"/>
                <a:gd name="T19" fmla="*/ 116 h 179"/>
                <a:gd name="T20" fmla="*/ 5 w 292"/>
                <a:gd name="T21" fmla="*/ 123 h 179"/>
                <a:gd name="T22" fmla="*/ 97 w 292"/>
                <a:gd name="T23" fmla="*/ 177 h 179"/>
                <a:gd name="T24" fmla="*/ 108 w 292"/>
                <a:gd name="T25" fmla="*/ 179 h 179"/>
                <a:gd name="T26" fmla="*/ 119 w 292"/>
                <a:gd name="T27" fmla="*/ 176 h 179"/>
                <a:gd name="T28" fmla="*/ 287 w 292"/>
                <a:gd name="T29" fmla="*/ 79 h 179"/>
                <a:gd name="T30" fmla="*/ 292 w 292"/>
                <a:gd name="T31" fmla="*/ 72 h 179"/>
                <a:gd name="T32" fmla="*/ 292 w 292"/>
                <a:gd name="T33" fmla="*/ 73 h 179"/>
                <a:gd name="T34" fmla="*/ 292 w 292"/>
                <a:gd name="T35"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2" h="179">
                  <a:moveTo>
                    <a:pt x="292" y="62"/>
                  </a:moveTo>
                  <a:cubicBezTo>
                    <a:pt x="292" y="62"/>
                    <a:pt x="292" y="62"/>
                    <a:pt x="292" y="62"/>
                  </a:cubicBezTo>
                  <a:cubicBezTo>
                    <a:pt x="292" y="58"/>
                    <a:pt x="291" y="58"/>
                    <a:pt x="288" y="56"/>
                  </a:cubicBezTo>
                  <a:cubicBezTo>
                    <a:pt x="196" y="3"/>
                    <a:pt x="196" y="3"/>
                    <a:pt x="196" y="3"/>
                  </a:cubicBezTo>
                  <a:cubicBezTo>
                    <a:pt x="190" y="0"/>
                    <a:pt x="180" y="0"/>
                    <a:pt x="174" y="4"/>
                  </a:cubicBezTo>
                  <a:cubicBezTo>
                    <a:pt x="6" y="100"/>
                    <a:pt x="6" y="100"/>
                    <a:pt x="6" y="100"/>
                  </a:cubicBezTo>
                  <a:cubicBezTo>
                    <a:pt x="3" y="102"/>
                    <a:pt x="1" y="105"/>
                    <a:pt x="1" y="107"/>
                  </a:cubicBezTo>
                  <a:cubicBezTo>
                    <a:pt x="1" y="107"/>
                    <a:pt x="1" y="107"/>
                    <a:pt x="1" y="107"/>
                  </a:cubicBezTo>
                  <a:cubicBezTo>
                    <a:pt x="1" y="116"/>
                    <a:pt x="1" y="116"/>
                    <a:pt x="1" y="116"/>
                  </a:cubicBezTo>
                  <a:cubicBezTo>
                    <a:pt x="1" y="116"/>
                    <a:pt x="1" y="116"/>
                    <a:pt x="1" y="116"/>
                  </a:cubicBezTo>
                  <a:cubicBezTo>
                    <a:pt x="0" y="119"/>
                    <a:pt x="1" y="122"/>
                    <a:pt x="5" y="123"/>
                  </a:cubicBezTo>
                  <a:cubicBezTo>
                    <a:pt x="97" y="177"/>
                    <a:pt x="97" y="177"/>
                    <a:pt x="97" y="177"/>
                  </a:cubicBezTo>
                  <a:cubicBezTo>
                    <a:pt x="100" y="179"/>
                    <a:pt x="104" y="179"/>
                    <a:pt x="108" y="179"/>
                  </a:cubicBezTo>
                  <a:cubicBezTo>
                    <a:pt x="112" y="179"/>
                    <a:pt x="116" y="178"/>
                    <a:pt x="119" y="176"/>
                  </a:cubicBezTo>
                  <a:cubicBezTo>
                    <a:pt x="287" y="79"/>
                    <a:pt x="287" y="79"/>
                    <a:pt x="287" y="79"/>
                  </a:cubicBezTo>
                  <a:cubicBezTo>
                    <a:pt x="290" y="77"/>
                    <a:pt x="292" y="75"/>
                    <a:pt x="292" y="72"/>
                  </a:cubicBezTo>
                  <a:cubicBezTo>
                    <a:pt x="292" y="73"/>
                    <a:pt x="292" y="73"/>
                    <a:pt x="292" y="73"/>
                  </a:cubicBezTo>
                  <a:lnTo>
                    <a:pt x="292" y="62"/>
                  </a:ln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pic>
          <p:nvPicPr>
            <p:cNvPr id="1129" name="Picture 10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78676" y="-3281363"/>
              <a:ext cx="3492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30" name="Picture 10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75501" y="-3446463"/>
              <a:ext cx="517525"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4" name="Freeform 107"/>
            <p:cNvSpPr/>
            <p:nvPr/>
          </p:nvSpPr>
          <p:spPr bwMode="auto">
            <a:xfrm>
              <a:off x="7367588" y="-3441701"/>
              <a:ext cx="319088" cy="290513"/>
            </a:xfrm>
            <a:custGeom>
              <a:avLst/>
              <a:gdLst>
                <a:gd name="T0" fmla="*/ 0 w 186"/>
                <a:gd name="T1" fmla="*/ 116 h 169"/>
                <a:gd name="T2" fmla="*/ 66 w 186"/>
                <a:gd name="T3" fmla="*/ 4 h 169"/>
                <a:gd name="T4" fmla="*/ 88 w 186"/>
                <a:gd name="T5" fmla="*/ 3 h 169"/>
                <a:gd name="T6" fmla="*/ 181 w 186"/>
                <a:gd name="T7" fmla="*/ 57 h 169"/>
                <a:gd name="T8" fmla="*/ 179 w 186"/>
                <a:gd name="T9" fmla="*/ 69 h 169"/>
                <a:gd name="T10" fmla="*/ 11 w 186"/>
                <a:gd name="T11" fmla="*/ 166 h 169"/>
                <a:gd name="T12" fmla="*/ 0 w 186"/>
                <a:gd name="T13" fmla="*/ 169 h 169"/>
                <a:gd name="T14" fmla="*/ 0 w 186"/>
                <a:gd name="T15" fmla="*/ 116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169">
                  <a:moveTo>
                    <a:pt x="0" y="116"/>
                  </a:moveTo>
                  <a:cubicBezTo>
                    <a:pt x="66" y="4"/>
                    <a:pt x="66" y="4"/>
                    <a:pt x="66" y="4"/>
                  </a:cubicBezTo>
                  <a:cubicBezTo>
                    <a:pt x="73" y="1"/>
                    <a:pt x="82" y="0"/>
                    <a:pt x="88" y="3"/>
                  </a:cubicBezTo>
                  <a:cubicBezTo>
                    <a:pt x="181" y="57"/>
                    <a:pt x="181" y="57"/>
                    <a:pt x="181" y="57"/>
                  </a:cubicBezTo>
                  <a:cubicBezTo>
                    <a:pt x="186" y="60"/>
                    <a:pt x="185" y="66"/>
                    <a:pt x="179" y="69"/>
                  </a:cubicBezTo>
                  <a:cubicBezTo>
                    <a:pt x="11" y="166"/>
                    <a:pt x="11" y="166"/>
                    <a:pt x="11" y="166"/>
                  </a:cubicBezTo>
                  <a:cubicBezTo>
                    <a:pt x="8" y="168"/>
                    <a:pt x="4" y="169"/>
                    <a:pt x="0" y="169"/>
                  </a:cubicBezTo>
                  <a:lnTo>
                    <a:pt x="0" y="116"/>
                  </a:lnTo>
                  <a:close/>
                </a:path>
              </a:pathLst>
            </a:custGeom>
            <a:solidFill>
              <a:srgbClr val="B2D0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5" name="Freeform 108"/>
            <p:cNvSpPr/>
            <p:nvPr/>
          </p:nvSpPr>
          <p:spPr bwMode="auto">
            <a:xfrm>
              <a:off x="7493001" y="-3352801"/>
              <a:ext cx="190500" cy="74613"/>
            </a:xfrm>
            <a:custGeom>
              <a:avLst/>
              <a:gdLst>
                <a:gd name="T0" fmla="*/ 0 w 120"/>
                <a:gd name="T1" fmla="*/ 29 h 47"/>
                <a:gd name="T2" fmla="*/ 18 w 120"/>
                <a:gd name="T3" fmla="*/ 5 h 47"/>
                <a:gd name="T4" fmla="*/ 120 w 120"/>
                <a:gd name="T5" fmla="*/ 0 h 47"/>
                <a:gd name="T6" fmla="*/ 120 w 120"/>
                <a:gd name="T7" fmla="*/ 12 h 47"/>
                <a:gd name="T8" fmla="*/ 9 w 120"/>
                <a:gd name="T9" fmla="*/ 47 h 47"/>
                <a:gd name="T10" fmla="*/ 0 w 120"/>
                <a:gd name="T11" fmla="*/ 29 h 47"/>
              </a:gdLst>
              <a:ahLst/>
              <a:cxnLst>
                <a:cxn ang="0">
                  <a:pos x="T0" y="T1"/>
                </a:cxn>
                <a:cxn ang="0">
                  <a:pos x="T2" y="T3"/>
                </a:cxn>
                <a:cxn ang="0">
                  <a:pos x="T4" y="T5"/>
                </a:cxn>
                <a:cxn ang="0">
                  <a:pos x="T6" y="T7"/>
                </a:cxn>
                <a:cxn ang="0">
                  <a:pos x="T8" y="T9"/>
                </a:cxn>
                <a:cxn ang="0">
                  <a:pos x="T10" y="T11"/>
                </a:cxn>
              </a:cxnLst>
              <a:rect l="0" t="0" r="r" b="b"/>
              <a:pathLst>
                <a:path w="120" h="47">
                  <a:moveTo>
                    <a:pt x="0" y="29"/>
                  </a:moveTo>
                  <a:lnTo>
                    <a:pt x="18" y="5"/>
                  </a:lnTo>
                  <a:lnTo>
                    <a:pt x="120" y="0"/>
                  </a:lnTo>
                  <a:lnTo>
                    <a:pt x="120" y="12"/>
                  </a:lnTo>
                  <a:lnTo>
                    <a:pt x="9" y="47"/>
                  </a:lnTo>
                  <a:lnTo>
                    <a:pt x="0" y="29"/>
                  </a:lnTo>
                  <a:close/>
                </a:path>
              </a:pathLst>
            </a:custGeom>
            <a:solidFill>
              <a:srgbClr val="8DB0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6" name="Freeform 109"/>
            <p:cNvSpPr/>
            <p:nvPr/>
          </p:nvSpPr>
          <p:spPr bwMode="auto">
            <a:xfrm>
              <a:off x="7199313" y="-3255963"/>
              <a:ext cx="7938" cy="11113"/>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3" y="6"/>
                  </a:cubicBezTo>
                  <a:cubicBezTo>
                    <a:pt x="1" y="6"/>
                    <a:pt x="0" y="4"/>
                    <a:pt x="0" y="2"/>
                  </a:cubicBezTo>
                  <a:cubicBezTo>
                    <a:pt x="0" y="0"/>
                    <a:pt x="1" y="0"/>
                    <a:pt x="3" y="1"/>
                  </a:cubicBezTo>
                  <a:cubicBezTo>
                    <a:pt x="4" y="1"/>
                    <a:pt x="5" y="3"/>
                    <a:pt x="5" y="5"/>
                  </a:cubicBezTo>
                  <a:close/>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7" name="Freeform 110"/>
            <p:cNvSpPr/>
            <p:nvPr/>
          </p:nvSpPr>
          <p:spPr bwMode="auto">
            <a:xfrm>
              <a:off x="7181851" y="-3459163"/>
              <a:ext cx="504825" cy="292100"/>
            </a:xfrm>
            <a:custGeom>
              <a:avLst/>
              <a:gdLst>
                <a:gd name="T0" fmla="*/ 99 w 295"/>
                <a:gd name="T1" fmla="*/ 167 h 170"/>
                <a:gd name="T2" fmla="*/ 6 w 295"/>
                <a:gd name="T3" fmla="*/ 113 h 170"/>
                <a:gd name="T4" fmla="*/ 7 w 295"/>
                <a:gd name="T5" fmla="*/ 101 h 170"/>
                <a:gd name="T6" fmla="*/ 175 w 295"/>
                <a:gd name="T7" fmla="*/ 4 h 170"/>
                <a:gd name="T8" fmla="*/ 197 w 295"/>
                <a:gd name="T9" fmla="*/ 3 h 170"/>
                <a:gd name="T10" fmla="*/ 290 w 295"/>
                <a:gd name="T11" fmla="*/ 56 h 170"/>
                <a:gd name="T12" fmla="*/ 288 w 295"/>
                <a:gd name="T13" fmla="*/ 69 h 170"/>
                <a:gd name="T14" fmla="*/ 120 w 295"/>
                <a:gd name="T15" fmla="*/ 166 h 170"/>
                <a:gd name="T16" fmla="*/ 99 w 295"/>
                <a:gd name="T17"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170">
                  <a:moveTo>
                    <a:pt x="99" y="167"/>
                  </a:moveTo>
                  <a:cubicBezTo>
                    <a:pt x="6" y="113"/>
                    <a:pt x="6" y="113"/>
                    <a:pt x="6" y="113"/>
                  </a:cubicBezTo>
                  <a:cubicBezTo>
                    <a:pt x="0" y="110"/>
                    <a:pt x="1" y="104"/>
                    <a:pt x="7" y="101"/>
                  </a:cubicBezTo>
                  <a:cubicBezTo>
                    <a:pt x="175" y="4"/>
                    <a:pt x="175" y="4"/>
                    <a:pt x="175" y="4"/>
                  </a:cubicBezTo>
                  <a:cubicBezTo>
                    <a:pt x="182" y="0"/>
                    <a:pt x="191" y="0"/>
                    <a:pt x="197" y="3"/>
                  </a:cubicBezTo>
                  <a:cubicBezTo>
                    <a:pt x="290" y="56"/>
                    <a:pt x="290" y="56"/>
                    <a:pt x="290" y="56"/>
                  </a:cubicBezTo>
                  <a:cubicBezTo>
                    <a:pt x="295" y="59"/>
                    <a:pt x="294" y="65"/>
                    <a:pt x="288" y="69"/>
                  </a:cubicBezTo>
                  <a:cubicBezTo>
                    <a:pt x="120" y="166"/>
                    <a:pt x="120" y="166"/>
                    <a:pt x="120" y="166"/>
                  </a:cubicBezTo>
                  <a:cubicBezTo>
                    <a:pt x="114" y="169"/>
                    <a:pt x="104" y="170"/>
                    <a:pt x="99" y="167"/>
                  </a:cubicBezTo>
                  <a:close/>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8" name="Freeform 111"/>
            <p:cNvSpPr/>
            <p:nvPr/>
          </p:nvSpPr>
          <p:spPr bwMode="auto">
            <a:xfrm>
              <a:off x="7558088" y="-3419476"/>
              <a:ext cx="55563" cy="31750"/>
            </a:xfrm>
            <a:custGeom>
              <a:avLst/>
              <a:gdLst>
                <a:gd name="T0" fmla="*/ 26 w 32"/>
                <a:gd name="T1" fmla="*/ 18 h 18"/>
                <a:gd name="T2" fmla="*/ 1 w 32"/>
                <a:gd name="T3" fmla="*/ 3 h 18"/>
                <a:gd name="T4" fmla="*/ 1 w 32"/>
                <a:gd name="T5" fmla="*/ 0 h 18"/>
                <a:gd name="T6" fmla="*/ 5 w 32"/>
                <a:gd name="T7" fmla="*/ 0 h 18"/>
                <a:gd name="T8" fmla="*/ 31 w 32"/>
                <a:gd name="T9" fmla="*/ 15 h 18"/>
                <a:gd name="T10" fmla="*/ 30 w 32"/>
                <a:gd name="T11" fmla="*/ 17 h 18"/>
                <a:gd name="T12" fmla="*/ 26 w 3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32" h="18">
                  <a:moveTo>
                    <a:pt x="26" y="18"/>
                  </a:moveTo>
                  <a:cubicBezTo>
                    <a:pt x="1" y="3"/>
                    <a:pt x="1" y="3"/>
                    <a:pt x="1" y="3"/>
                  </a:cubicBezTo>
                  <a:cubicBezTo>
                    <a:pt x="0" y="2"/>
                    <a:pt x="0" y="1"/>
                    <a:pt x="1" y="0"/>
                  </a:cubicBezTo>
                  <a:cubicBezTo>
                    <a:pt x="2" y="0"/>
                    <a:pt x="4" y="0"/>
                    <a:pt x="5" y="0"/>
                  </a:cubicBezTo>
                  <a:cubicBezTo>
                    <a:pt x="31" y="15"/>
                    <a:pt x="31" y="15"/>
                    <a:pt x="31" y="15"/>
                  </a:cubicBezTo>
                  <a:cubicBezTo>
                    <a:pt x="32" y="16"/>
                    <a:pt x="32" y="17"/>
                    <a:pt x="30" y="17"/>
                  </a:cubicBezTo>
                  <a:cubicBezTo>
                    <a:pt x="29" y="18"/>
                    <a:pt x="27" y="18"/>
                    <a:pt x="26" y="18"/>
                  </a:cubicBezTo>
                  <a:close/>
                </a:path>
              </a:pathLst>
            </a:custGeom>
            <a:solidFill>
              <a:srgbClr val="5656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319" name="Freeform 112"/>
            <p:cNvSpPr/>
            <p:nvPr/>
          </p:nvSpPr>
          <p:spPr bwMode="auto">
            <a:xfrm>
              <a:off x="7246938" y="-3227388"/>
              <a:ext cx="41275" cy="28575"/>
            </a:xfrm>
            <a:custGeom>
              <a:avLst/>
              <a:gdLst>
                <a:gd name="T0" fmla="*/ 23 w 24"/>
                <a:gd name="T1" fmla="*/ 17 h 17"/>
                <a:gd name="T2" fmla="*/ 2 w 24"/>
                <a:gd name="T3" fmla="*/ 5 h 17"/>
                <a:gd name="T4" fmla="*/ 0 w 24"/>
                <a:gd name="T5" fmla="*/ 2 h 17"/>
                <a:gd name="T6" fmla="*/ 2 w 24"/>
                <a:gd name="T7" fmla="*/ 1 h 17"/>
                <a:gd name="T8" fmla="*/ 23 w 24"/>
                <a:gd name="T9" fmla="*/ 13 h 17"/>
                <a:gd name="T10" fmla="*/ 24 w 24"/>
                <a:gd name="T11" fmla="*/ 16 h 17"/>
                <a:gd name="T12" fmla="*/ 23 w 24"/>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24" h="17">
                  <a:moveTo>
                    <a:pt x="23" y="17"/>
                  </a:moveTo>
                  <a:cubicBezTo>
                    <a:pt x="2" y="5"/>
                    <a:pt x="2" y="5"/>
                    <a:pt x="2" y="5"/>
                  </a:cubicBezTo>
                  <a:cubicBezTo>
                    <a:pt x="1" y="4"/>
                    <a:pt x="0" y="3"/>
                    <a:pt x="0" y="2"/>
                  </a:cubicBezTo>
                  <a:cubicBezTo>
                    <a:pt x="0" y="1"/>
                    <a:pt x="1" y="0"/>
                    <a:pt x="2" y="1"/>
                  </a:cubicBezTo>
                  <a:cubicBezTo>
                    <a:pt x="23" y="13"/>
                    <a:pt x="23" y="13"/>
                    <a:pt x="23" y="13"/>
                  </a:cubicBezTo>
                  <a:cubicBezTo>
                    <a:pt x="23" y="13"/>
                    <a:pt x="24" y="14"/>
                    <a:pt x="24" y="16"/>
                  </a:cubicBezTo>
                  <a:cubicBezTo>
                    <a:pt x="24" y="17"/>
                    <a:pt x="23" y="17"/>
                    <a:pt x="23" y="17"/>
                  </a:cubicBezTo>
                  <a:close/>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0" name="Freeform 113"/>
            <p:cNvSpPr/>
            <p:nvPr/>
          </p:nvSpPr>
          <p:spPr bwMode="auto">
            <a:xfrm>
              <a:off x="7631113" y="-3322638"/>
              <a:ext cx="20638" cy="15875"/>
            </a:xfrm>
            <a:custGeom>
              <a:avLst/>
              <a:gdLst>
                <a:gd name="T0" fmla="*/ 1 w 12"/>
                <a:gd name="T1" fmla="*/ 9 h 10"/>
                <a:gd name="T2" fmla="*/ 11 w 12"/>
                <a:gd name="T3" fmla="*/ 4 h 10"/>
                <a:gd name="T4" fmla="*/ 12 w 12"/>
                <a:gd name="T5" fmla="*/ 1 h 10"/>
                <a:gd name="T6" fmla="*/ 11 w 12"/>
                <a:gd name="T7" fmla="*/ 1 h 10"/>
                <a:gd name="T8" fmla="*/ 1 w 12"/>
                <a:gd name="T9" fmla="*/ 6 h 10"/>
                <a:gd name="T10" fmla="*/ 0 w 12"/>
                <a:gd name="T11" fmla="*/ 9 h 10"/>
                <a:gd name="T12" fmla="*/ 1 w 12"/>
                <a:gd name="T13" fmla="*/ 9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1" y="9"/>
                  </a:moveTo>
                  <a:cubicBezTo>
                    <a:pt x="11" y="4"/>
                    <a:pt x="11" y="4"/>
                    <a:pt x="11" y="4"/>
                  </a:cubicBezTo>
                  <a:cubicBezTo>
                    <a:pt x="12" y="3"/>
                    <a:pt x="12" y="2"/>
                    <a:pt x="12" y="1"/>
                  </a:cubicBezTo>
                  <a:cubicBezTo>
                    <a:pt x="12" y="1"/>
                    <a:pt x="12" y="0"/>
                    <a:pt x="11" y="1"/>
                  </a:cubicBezTo>
                  <a:cubicBezTo>
                    <a:pt x="1" y="6"/>
                    <a:pt x="1" y="6"/>
                    <a:pt x="1" y="6"/>
                  </a:cubicBezTo>
                  <a:cubicBezTo>
                    <a:pt x="1" y="7"/>
                    <a:pt x="0" y="8"/>
                    <a:pt x="0" y="9"/>
                  </a:cubicBezTo>
                  <a:cubicBezTo>
                    <a:pt x="0" y="9"/>
                    <a:pt x="1" y="10"/>
                    <a:pt x="1" y="9"/>
                  </a:cubicBezTo>
                  <a:close/>
                </a:path>
              </a:pathLst>
            </a:custGeom>
            <a:solidFill>
              <a:srgbClr val="5656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1" name="Freeform 114"/>
            <p:cNvSpPr/>
            <p:nvPr/>
          </p:nvSpPr>
          <p:spPr bwMode="auto">
            <a:xfrm>
              <a:off x="7607301" y="-3308351"/>
              <a:ext cx="20638" cy="17463"/>
            </a:xfrm>
            <a:custGeom>
              <a:avLst/>
              <a:gdLst>
                <a:gd name="T0" fmla="*/ 1 w 12"/>
                <a:gd name="T1" fmla="*/ 9 h 10"/>
                <a:gd name="T2" fmla="*/ 11 w 12"/>
                <a:gd name="T3" fmla="*/ 4 h 10"/>
                <a:gd name="T4" fmla="*/ 12 w 12"/>
                <a:gd name="T5" fmla="*/ 1 h 10"/>
                <a:gd name="T6" fmla="*/ 11 w 12"/>
                <a:gd name="T7" fmla="*/ 1 h 10"/>
                <a:gd name="T8" fmla="*/ 1 w 12"/>
                <a:gd name="T9" fmla="*/ 6 h 10"/>
                <a:gd name="T10" fmla="*/ 0 w 12"/>
                <a:gd name="T11" fmla="*/ 9 h 10"/>
                <a:gd name="T12" fmla="*/ 0 w 12"/>
                <a:gd name="T13" fmla="*/ 9 h 10"/>
                <a:gd name="T14" fmla="*/ 1 w 12"/>
                <a:gd name="T15" fmla="*/ 9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0">
                  <a:moveTo>
                    <a:pt x="1" y="9"/>
                  </a:moveTo>
                  <a:cubicBezTo>
                    <a:pt x="11" y="4"/>
                    <a:pt x="11" y="4"/>
                    <a:pt x="11" y="4"/>
                  </a:cubicBezTo>
                  <a:cubicBezTo>
                    <a:pt x="12" y="3"/>
                    <a:pt x="12" y="2"/>
                    <a:pt x="12" y="1"/>
                  </a:cubicBezTo>
                  <a:cubicBezTo>
                    <a:pt x="12" y="1"/>
                    <a:pt x="12" y="0"/>
                    <a:pt x="11" y="1"/>
                  </a:cubicBezTo>
                  <a:cubicBezTo>
                    <a:pt x="1" y="6"/>
                    <a:pt x="1" y="6"/>
                    <a:pt x="1" y="6"/>
                  </a:cubicBezTo>
                  <a:cubicBezTo>
                    <a:pt x="0" y="7"/>
                    <a:pt x="0" y="8"/>
                    <a:pt x="0" y="9"/>
                  </a:cubicBezTo>
                  <a:cubicBezTo>
                    <a:pt x="0" y="9"/>
                    <a:pt x="0" y="9"/>
                    <a:pt x="0" y="9"/>
                  </a:cubicBezTo>
                  <a:cubicBezTo>
                    <a:pt x="0" y="9"/>
                    <a:pt x="0" y="10"/>
                    <a:pt x="1" y="9"/>
                  </a:cubicBezTo>
                  <a:close/>
                </a:path>
              </a:pathLst>
            </a:custGeom>
            <a:solidFill>
              <a:srgbClr val="5656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2" name="Freeform 115"/>
            <p:cNvSpPr/>
            <p:nvPr/>
          </p:nvSpPr>
          <p:spPr bwMode="auto">
            <a:xfrm>
              <a:off x="7270751" y="-3251201"/>
              <a:ext cx="41275" cy="23813"/>
            </a:xfrm>
            <a:custGeom>
              <a:avLst/>
              <a:gdLst>
                <a:gd name="T0" fmla="*/ 20 w 24"/>
                <a:gd name="T1" fmla="*/ 12 h 14"/>
                <a:gd name="T2" fmla="*/ 4 w 24"/>
                <a:gd name="T3" fmla="*/ 12 h 14"/>
                <a:gd name="T4" fmla="*/ 4 w 24"/>
                <a:gd name="T5" fmla="*/ 3 h 14"/>
                <a:gd name="T6" fmla="*/ 20 w 24"/>
                <a:gd name="T7" fmla="*/ 3 h 14"/>
                <a:gd name="T8" fmla="*/ 20 w 24"/>
                <a:gd name="T9" fmla="*/ 12 h 14"/>
              </a:gdLst>
              <a:ahLst/>
              <a:cxnLst>
                <a:cxn ang="0">
                  <a:pos x="T0" y="T1"/>
                </a:cxn>
                <a:cxn ang="0">
                  <a:pos x="T2" y="T3"/>
                </a:cxn>
                <a:cxn ang="0">
                  <a:pos x="T4" y="T5"/>
                </a:cxn>
                <a:cxn ang="0">
                  <a:pos x="T6" y="T7"/>
                </a:cxn>
                <a:cxn ang="0">
                  <a:pos x="T8" y="T9"/>
                </a:cxn>
              </a:cxnLst>
              <a:rect l="0" t="0" r="r" b="b"/>
              <a:pathLst>
                <a:path w="24" h="14">
                  <a:moveTo>
                    <a:pt x="20" y="12"/>
                  </a:moveTo>
                  <a:cubicBezTo>
                    <a:pt x="16" y="14"/>
                    <a:pt x="9" y="14"/>
                    <a:pt x="4" y="12"/>
                  </a:cubicBezTo>
                  <a:cubicBezTo>
                    <a:pt x="0" y="9"/>
                    <a:pt x="0" y="5"/>
                    <a:pt x="4" y="3"/>
                  </a:cubicBezTo>
                  <a:cubicBezTo>
                    <a:pt x="9" y="0"/>
                    <a:pt x="15" y="0"/>
                    <a:pt x="20" y="3"/>
                  </a:cubicBezTo>
                  <a:cubicBezTo>
                    <a:pt x="24" y="5"/>
                    <a:pt x="24" y="10"/>
                    <a:pt x="20" y="12"/>
                  </a:cubicBezTo>
                  <a:close/>
                </a:path>
              </a:pathLst>
            </a:custGeom>
            <a:solidFill>
              <a:srgbClr val="5656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3" name="Freeform 116"/>
            <p:cNvSpPr/>
            <p:nvPr/>
          </p:nvSpPr>
          <p:spPr bwMode="auto">
            <a:xfrm>
              <a:off x="7243763" y="-3444876"/>
              <a:ext cx="406400" cy="242888"/>
            </a:xfrm>
            <a:custGeom>
              <a:avLst/>
              <a:gdLst>
                <a:gd name="T0" fmla="*/ 144 w 238"/>
                <a:gd name="T1" fmla="*/ 1 h 142"/>
                <a:gd name="T2" fmla="*/ 3 w 238"/>
                <a:gd name="T3" fmla="*/ 83 h 142"/>
                <a:gd name="T4" fmla="*/ 3 w 238"/>
                <a:gd name="T5" fmla="*/ 91 h 142"/>
                <a:gd name="T6" fmla="*/ 89 w 238"/>
                <a:gd name="T7" fmla="*/ 141 h 142"/>
                <a:gd name="T8" fmla="*/ 94 w 238"/>
                <a:gd name="T9" fmla="*/ 141 h 142"/>
                <a:gd name="T10" fmla="*/ 235 w 238"/>
                <a:gd name="T11" fmla="*/ 59 h 142"/>
                <a:gd name="T12" fmla="*/ 235 w 238"/>
                <a:gd name="T13" fmla="*/ 51 h 142"/>
                <a:gd name="T14" fmla="*/ 149 w 238"/>
                <a:gd name="T15" fmla="*/ 1 h 142"/>
                <a:gd name="T16" fmla="*/ 144 w 238"/>
                <a:gd name="T17" fmla="*/ 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8" h="142">
                  <a:moveTo>
                    <a:pt x="144" y="1"/>
                  </a:moveTo>
                  <a:cubicBezTo>
                    <a:pt x="3" y="83"/>
                    <a:pt x="3" y="83"/>
                    <a:pt x="3" y="83"/>
                  </a:cubicBezTo>
                  <a:cubicBezTo>
                    <a:pt x="0" y="85"/>
                    <a:pt x="0" y="89"/>
                    <a:pt x="3" y="91"/>
                  </a:cubicBezTo>
                  <a:cubicBezTo>
                    <a:pt x="89" y="141"/>
                    <a:pt x="89" y="141"/>
                    <a:pt x="89" y="141"/>
                  </a:cubicBezTo>
                  <a:cubicBezTo>
                    <a:pt x="91" y="142"/>
                    <a:pt x="92" y="142"/>
                    <a:pt x="94" y="141"/>
                  </a:cubicBezTo>
                  <a:cubicBezTo>
                    <a:pt x="235" y="59"/>
                    <a:pt x="235" y="59"/>
                    <a:pt x="235" y="59"/>
                  </a:cubicBezTo>
                  <a:cubicBezTo>
                    <a:pt x="238" y="57"/>
                    <a:pt x="238" y="53"/>
                    <a:pt x="235" y="51"/>
                  </a:cubicBezTo>
                  <a:cubicBezTo>
                    <a:pt x="149" y="1"/>
                    <a:pt x="149" y="1"/>
                    <a:pt x="149" y="1"/>
                  </a:cubicBezTo>
                  <a:cubicBezTo>
                    <a:pt x="148" y="0"/>
                    <a:pt x="146" y="0"/>
                    <a:pt x="144" y="1"/>
                  </a:cubicBezTo>
                  <a:close/>
                </a:path>
              </a:pathLst>
            </a:custGeom>
            <a:solidFill>
              <a:srgbClr val="97CB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4" name="Freeform 117"/>
            <p:cNvSpPr/>
            <p:nvPr/>
          </p:nvSpPr>
          <p:spPr bwMode="auto">
            <a:xfrm>
              <a:off x="9417051" y="-2273301"/>
              <a:ext cx="358775" cy="207963"/>
            </a:xfrm>
            <a:custGeom>
              <a:avLst/>
              <a:gdLst>
                <a:gd name="T0" fmla="*/ 173 w 210"/>
                <a:gd name="T1" fmla="*/ 100 h 121"/>
                <a:gd name="T2" fmla="*/ 38 w 210"/>
                <a:gd name="T3" fmla="*/ 100 h 121"/>
                <a:gd name="T4" fmla="*/ 37 w 210"/>
                <a:gd name="T5" fmla="*/ 21 h 121"/>
                <a:gd name="T6" fmla="*/ 173 w 210"/>
                <a:gd name="T7" fmla="*/ 22 h 121"/>
                <a:gd name="T8" fmla="*/ 173 w 210"/>
                <a:gd name="T9" fmla="*/ 100 h 121"/>
              </a:gdLst>
              <a:ahLst/>
              <a:cxnLst>
                <a:cxn ang="0">
                  <a:pos x="T0" y="T1"/>
                </a:cxn>
                <a:cxn ang="0">
                  <a:pos x="T2" y="T3"/>
                </a:cxn>
                <a:cxn ang="0">
                  <a:pos x="T4" y="T5"/>
                </a:cxn>
                <a:cxn ang="0">
                  <a:pos x="T6" y="T7"/>
                </a:cxn>
                <a:cxn ang="0">
                  <a:pos x="T8" y="T9"/>
                </a:cxn>
              </a:cxnLst>
              <a:rect l="0" t="0" r="r" b="b"/>
              <a:pathLst>
                <a:path w="210" h="121">
                  <a:moveTo>
                    <a:pt x="173" y="100"/>
                  </a:moveTo>
                  <a:cubicBezTo>
                    <a:pt x="136" y="121"/>
                    <a:pt x="75" y="121"/>
                    <a:pt x="38" y="100"/>
                  </a:cubicBezTo>
                  <a:cubicBezTo>
                    <a:pt x="0" y="78"/>
                    <a:pt x="0" y="43"/>
                    <a:pt x="37" y="21"/>
                  </a:cubicBezTo>
                  <a:cubicBezTo>
                    <a:pt x="74" y="0"/>
                    <a:pt x="135" y="0"/>
                    <a:pt x="173" y="22"/>
                  </a:cubicBezTo>
                  <a:cubicBezTo>
                    <a:pt x="210" y="43"/>
                    <a:pt x="210" y="78"/>
                    <a:pt x="173" y="100"/>
                  </a:cubicBezTo>
                  <a:close/>
                </a:path>
              </a:pathLst>
            </a:custGeom>
            <a:solidFill>
              <a:srgbClr val="87A6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5" name="Freeform 118"/>
            <p:cNvSpPr/>
            <p:nvPr/>
          </p:nvSpPr>
          <p:spPr bwMode="auto">
            <a:xfrm>
              <a:off x="9356726" y="-2400301"/>
              <a:ext cx="477838" cy="244475"/>
            </a:xfrm>
            <a:custGeom>
              <a:avLst/>
              <a:gdLst>
                <a:gd name="T0" fmla="*/ 0 w 301"/>
                <a:gd name="T1" fmla="*/ 0 h 154"/>
                <a:gd name="T2" fmla="*/ 49 w 301"/>
                <a:gd name="T3" fmla="*/ 149 h 154"/>
                <a:gd name="T4" fmla="*/ 254 w 301"/>
                <a:gd name="T5" fmla="*/ 154 h 154"/>
                <a:gd name="T6" fmla="*/ 301 w 301"/>
                <a:gd name="T7" fmla="*/ 9 h 154"/>
                <a:gd name="T8" fmla="*/ 0 w 301"/>
                <a:gd name="T9" fmla="*/ 0 h 154"/>
              </a:gdLst>
              <a:ahLst/>
              <a:cxnLst>
                <a:cxn ang="0">
                  <a:pos x="T0" y="T1"/>
                </a:cxn>
                <a:cxn ang="0">
                  <a:pos x="T2" y="T3"/>
                </a:cxn>
                <a:cxn ang="0">
                  <a:pos x="T4" y="T5"/>
                </a:cxn>
                <a:cxn ang="0">
                  <a:pos x="T6" y="T7"/>
                </a:cxn>
                <a:cxn ang="0">
                  <a:pos x="T8" y="T9"/>
                </a:cxn>
              </a:cxnLst>
              <a:rect l="0" t="0" r="r" b="b"/>
              <a:pathLst>
                <a:path w="301" h="154">
                  <a:moveTo>
                    <a:pt x="0" y="0"/>
                  </a:moveTo>
                  <a:lnTo>
                    <a:pt x="49" y="149"/>
                  </a:lnTo>
                  <a:lnTo>
                    <a:pt x="254" y="154"/>
                  </a:lnTo>
                  <a:lnTo>
                    <a:pt x="301" y="9"/>
                  </a:lnTo>
                  <a:lnTo>
                    <a:pt x="0" y="0"/>
                  </a:lnTo>
                  <a:close/>
                </a:path>
              </a:pathLst>
            </a:custGeom>
            <a:solidFill>
              <a:srgbClr val="87A6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6" name="Freeform 119"/>
            <p:cNvSpPr/>
            <p:nvPr/>
          </p:nvSpPr>
          <p:spPr bwMode="auto">
            <a:xfrm>
              <a:off x="9553576" y="-2384426"/>
              <a:ext cx="280988" cy="317500"/>
            </a:xfrm>
            <a:custGeom>
              <a:avLst/>
              <a:gdLst>
                <a:gd name="T0" fmla="*/ 110 w 164"/>
                <a:gd name="T1" fmla="*/ 0 h 185"/>
                <a:gd name="T2" fmla="*/ 66 w 164"/>
                <a:gd name="T3" fmla="*/ 136 h 185"/>
                <a:gd name="T4" fmla="*/ 66 w 164"/>
                <a:gd name="T5" fmla="*/ 136 h 185"/>
                <a:gd name="T6" fmla="*/ 39 w 164"/>
                <a:gd name="T7" fmla="*/ 167 h 185"/>
                <a:gd name="T8" fmla="*/ 0 w 164"/>
                <a:gd name="T9" fmla="*/ 180 h 185"/>
                <a:gd name="T10" fmla="*/ 93 w 164"/>
                <a:gd name="T11" fmla="*/ 167 h 185"/>
                <a:gd name="T12" fmla="*/ 120 w 164"/>
                <a:gd name="T13" fmla="*/ 136 h 185"/>
                <a:gd name="T14" fmla="*/ 120 w 164"/>
                <a:gd name="T15" fmla="*/ 136 h 185"/>
                <a:gd name="T16" fmla="*/ 164 w 164"/>
                <a:gd name="T17" fmla="*/ 0 h 185"/>
                <a:gd name="T18" fmla="*/ 110 w 164"/>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85">
                  <a:moveTo>
                    <a:pt x="110" y="0"/>
                  </a:moveTo>
                  <a:cubicBezTo>
                    <a:pt x="66" y="136"/>
                    <a:pt x="66" y="136"/>
                    <a:pt x="66" y="136"/>
                  </a:cubicBezTo>
                  <a:cubicBezTo>
                    <a:pt x="66" y="136"/>
                    <a:pt x="66" y="136"/>
                    <a:pt x="66" y="136"/>
                  </a:cubicBezTo>
                  <a:cubicBezTo>
                    <a:pt x="64" y="144"/>
                    <a:pt x="55" y="158"/>
                    <a:pt x="39" y="167"/>
                  </a:cubicBezTo>
                  <a:cubicBezTo>
                    <a:pt x="28" y="173"/>
                    <a:pt x="14" y="177"/>
                    <a:pt x="0" y="180"/>
                  </a:cubicBezTo>
                  <a:cubicBezTo>
                    <a:pt x="32" y="185"/>
                    <a:pt x="68" y="181"/>
                    <a:pt x="93" y="167"/>
                  </a:cubicBezTo>
                  <a:cubicBezTo>
                    <a:pt x="109" y="158"/>
                    <a:pt x="118" y="144"/>
                    <a:pt x="120" y="136"/>
                  </a:cubicBezTo>
                  <a:cubicBezTo>
                    <a:pt x="120" y="136"/>
                    <a:pt x="120" y="136"/>
                    <a:pt x="120" y="136"/>
                  </a:cubicBezTo>
                  <a:cubicBezTo>
                    <a:pt x="164" y="0"/>
                    <a:pt x="164" y="0"/>
                    <a:pt x="164" y="0"/>
                  </a:cubicBezTo>
                  <a:lnTo>
                    <a:pt x="110" y="0"/>
                  </a:lnTo>
                  <a:close/>
                </a:path>
              </a:pathLst>
            </a:custGeom>
            <a:solidFill>
              <a:srgbClr val="7694A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7" name="Freeform 120"/>
            <p:cNvSpPr/>
            <p:nvPr/>
          </p:nvSpPr>
          <p:spPr bwMode="auto">
            <a:xfrm>
              <a:off x="9331326" y="-2566988"/>
              <a:ext cx="531813" cy="306388"/>
            </a:xfrm>
            <a:custGeom>
              <a:avLst/>
              <a:gdLst>
                <a:gd name="T0" fmla="*/ 256 w 311"/>
                <a:gd name="T1" fmla="*/ 147 h 179"/>
                <a:gd name="T2" fmla="*/ 55 w 311"/>
                <a:gd name="T3" fmla="*/ 147 h 179"/>
                <a:gd name="T4" fmla="*/ 55 w 311"/>
                <a:gd name="T5" fmla="*/ 31 h 179"/>
                <a:gd name="T6" fmla="*/ 255 w 311"/>
                <a:gd name="T7" fmla="*/ 32 h 179"/>
                <a:gd name="T8" fmla="*/ 256 w 311"/>
                <a:gd name="T9" fmla="*/ 147 h 179"/>
              </a:gdLst>
              <a:ahLst/>
              <a:cxnLst>
                <a:cxn ang="0">
                  <a:pos x="T0" y="T1"/>
                </a:cxn>
                <a:cxn ang="0">
                  <a:pos x="T2" y="T3"/>
                </a:cxn>
                <a:cxn ang="0">
                  <a:pos x="T4" y="T5"/>
                </a:cxn>
                <a:cxn ang="0">
                  <a:pos x="T6" y="T7"/>
                </a:cxn>
                <a:cxn ang="0">
                  <a:pos x="T8" y="T9"/>
                </a:cxn>
              </a:cxnLst>
              <a:rect l="0" t="0" r="r" b="b"/>
              <a:pathLst>
                <a:path w="311" h="179">
                  <a:moveTo>
                    <a:pt x="256" y="147"/>
                  </a:moveTo>
                  <a:cubicBezTo>
                    <a:pt x="200" y="179"/>
                    <a:pt x="111" y="179"/>
                    <a:pt x="55" y="147"/>
                  </a:cubicBezTo>
                  <a:cubicBezTo>
                    <a:pt x="0" y="115"/>
                    <a:pt x="0" y="63"/>
                    <a:pt x="55" y="31"/>
                  </a:cubicBezTo>
                  <a:cubicBezTo>
                    <a:pt x="110" y="0"/>
                    <a:pt x="199" y="0"/>
                    <a:pt x="255" y="32"/>
                  </a:cubicBezTo>
                  <a:cubicBezTo>
                    <a:pt x="310" y="64"/>
                    <a:pt x="311" y="116"/>
                    <a:pt x="256" y="147"/>
                  </a:cubicBezTo>
                  <a:close/>
                </a:path>
              </a:pathLst>
            </a:custGeom>
            <a:solidFill>
              <a:srgbClr val="93B5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28" name="Freeform 121"/>
            <p:cNvSpPr/>
            <p:nvPr/>
          </p:nvSpPr>
          <p:spPr bwMode="auto">
            <a:xfrm>
              <a:off x="9367838" y="-2551113"/>
              <a:ext cx="457200" cy="265113"/>
            </a:xfrm>
            <a:custGeom>
              <a:avLst/>
              <a:gdLst>
                <a:gd name="T0" fmla="*/ 219 w 267"/>
                <a:gd name="T1" fmla="*/ 126 h 154"/>
                <a:gd name="T2" fmla="*/ 48 w 267"/>
                <a:gd name="T3" fmla="*/ 126 h 154"/>
                <a:gd name="T4" fmla="*/ 47 w 267"/>
                <a:gd name="T5" fmla="*/ 27 h 154"/>
                <a:gd name="T6" fmla="*/ 219 w 267"/>
                <a:gd name="T7" fmla="*/ 27 h 154"/>
                <a:gd name="T8" fmla="*/ 219 w 267"/>
                <a:gd name="T9" fmla="*/ 126 h 154"/>
              </a:gdLst>
              <a:ahLst/>
              <a:cxnLst>
                <a:cxn ang="0">
                  <a:pos x="T0" y="T1"/>
                </a:cxn>
                <a:cxn ang="0">
                  <a:pos x="T2" y="T3"/>
                </a:cxn>
                <a:cxn ang="0">
                  <a:pos x="T4" y="T5"/>
                </a:cxn>
                <a:cxn ang="0">
                  <a:pos x="T6" y="T7"/>
                </a:cxn>
                <a:cxn ang="0">
                  <a:pos x="T8" y="T9"/>
                </a:cxn>
              </a:cxnLst>
              <a:rect l="0" t="0" r="r" b="b"/>
              <a:pathLst>
                <a:path w="267" h="154">
                  <a:moveTo>
                    <a:pt x="219" y="126"/>
                  </a:moveTo>
                  <a:cubicBezTo>
                    <a:pt x="172" y="154"/>
                    <a:pt x="95" y="154"/>
                    <a:pt x="48" y="126"/>
                  </a:cubicBezTo>
                  <a:cubicBezTo>
                    <a:pt x="0" y="99"/>
                    <a:pt x="0" y="54"/>
                    <a:pt x="47" y="27"/>
                  </a:cubicBezTo>
                  <a:cubicBezTo>
                    <a:pt x="94" y="0"/>
                    <a:pt x="171" y="0"/>
                    <a:pt x="219" y="27"/>
                  </a:cubicBezTo>
                  <a:cubicBezTo>
                    <a:pt x="266" y="55"/>
                    <a:pt x="267" y="99"/>
                    <a:pt x="219" y="126"/>
                  </a:cubicBezTo>
                  <a:close/>
                </a:path>
              </a:pathLst>
            </a:custGeom>
            <a:solidFill>
              <a:srgbClr val="35355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1" name="Freeform 122"/>
            <p:cNvSpPr/>
            <p:nvPr/>
          </p:nvSpPr>
          <p:spPr bwMode="auto">
            <a:xfrm>
              <a:off x="9413876" y="-2951163"/>
              <a:ext cx="350838" cy="620713"/>
            </a:xfrm>
            <a:custGeom>
              <a:avLst/>
              <a:gdLst>
                <a:gd name="T0" fmla="*/ 13 w 205"/>
                <a:gd name="T1" fmla="*/ 283 h 362"/>
                <a:gd name="T2" fmla="*/ 13 w 205"/>
                <a:gd name="T3" fmla="*/ 283 h 362"/>
                <a:gd name="T4" fmla="*/ 1 w 205"/>
                <a:gd name="T5" fmla="*/ 257 h 362"/>
                <a:gd name="T6" fmla="*/ 13 w 205"/>
                <a:gd name="T7" fmla="*/ 232 h 362"/>
                <a:gd name="T8" fmla="*/ 44 w 205"/>
                <a:gd name="T9" fmla="*/ 241 h 362"/>
                <a:gd name="T10" fmla="*/ 66 w 205"/>
                <a:gd name="T11" fmla="*/ 267 h 362"/>
                <a:gd name="T12" fmla="*/ 33 w 205"/>
                <a:gd name="T13" fmla="*/ 162 h 362"/>
                <a:gd name="T14" fmla="*/ 29 w 205"/>
                <a:gd name="T15" fmla="*/ 129 h 362"/>
                <a:gd name="T16" fmla="*/ 52 w 205"/>
                <a:gd name="T17" fmla="*/ 110 h 362"/>
                <a:gd name="T18" fmla="*/ 89 w 205"/>
                <a:gd name="T19" fmla="*/ 160 h 362"/>
                <a:gd name="T20" fmla="*/ 61 w 205"/>
                <a:gd name="T21" fmla="*/ 77 h 362"/>
                <a:gd name="T22" fmla="*/ 65 w 205"/>
                <a:gd name="T23" fmla="*/ 26 h 362"/>
                <a:gd name="T24" fmla="*/ 107 w 205"/>
                <a:gd name="T25" fmla="*/ 6 h 362"/>
                <a:gd name="T26" fmla="*/ 132 w 205"/>
                <a:gd name="T27" fmla="*/ 60 h 362"/>
                <a:gd name="T28" fmla="*/ 135 w 205"/>
                <a:gd name="T29" fmla="*/ 142 h 362"/>
                <a:gd name="T30" fmla="*/ 178 w 205"/>
                <a:gd name="T31" fmla="*/ 75 h 362"/>
                <a:gd name="T32" fmla="*/ 163 w 205"/>
                <a:gd name="T33" fmla="*/ 186 h 362"/>
                <a:gd name="T34" fmla="*/ 198 w 205"/>
                <a:gd name="T35" fmla="*/ 165 h 362"/>
                <a:gd name="T36" fmla="*/ 164 w 205"/>
                <a:gd name="T37" fmla="*/ 271 h 362"/>
                <a:gd name="T38" fmla="*/ 187 w 205"/>
                <a:gd name="T39" fmla="*/ 246 h 362"/>
                <a:gd name="T40" fmla="*/ 164 w 205"/>
                <a:gd name="T41" fmla="*/ 320 h 362"/>
                <a:gd name="T42" fmla="*/ 13 w 205"/>
                <a:gd name="T43" fmla="*/ 28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5" h="362">
                  <a:moveTo>
                    <a:pt x="13" y="283"/>
                  </a:moveTo>
                  <a:cubicBezTo>
                    <a:pt x="13" y="283"/>
                    <a:pt x="13" y="283"/>
                    <a:pt x="13" y="283"/>
                  </a:cubicBezTo>
                  <a:cubicBezTo>
                    <a:pt x="8" y="275"/>
                    <a:pt x="2" y="266"/>
                    <a:pt x="1" y="257"/>
                  </a:cubicBezTo>
                  <a:cubicBezTo>
                    <a:pt x="0" y="247"/>
                    <a:pt x="5" y="236"/>
                    <a:pt x="13" y="232"/>
                  </a:cubicBezTo>
                  <a:cubicBezTo>
                    <a:pt x="24" y="228"/>
                    <a:pt x="36" y="233"/>
                    <a:pt x="44" y="241"/>
                  </a:cubicBezTo>
                  <a:cubicBezTo>
                    <a:pt x="52" y="249"/>
                    <a:pt x="58" y="259"/>
                    <a:pt x="66" y="267"/>
                  </a:cubicBezTo>
                  <a:cubicBezTo>
                    <a:pt x="55" y="232"/>
                    <a:pt x="44" y="197"/>
                    <a:pt x="33" y="162"/>
                  </a:cubicBezTo>
                  <a:cubicBezTo>
                    <a:pt x="30" y="152"/>
                    <a:pt x="26" y="140"/>
                    <a:pt x="29" y="129"/>
                  </a:cubicBezTo>
                  <a:cubicBezTo>
                    <a:pt x="31" y="119"/>
                    <a:pt x="41" y="108"/>
                    <a:pt x="52" y="110"/>
                  </a:cubicBezTo>
                  <a:cubicBezTo>
                    <a:pt x="73" y="114"/>
                    <a:pt x="70" y="149"/>
                    <a:pt x="89" y="160"/>
                  </a:cubicBezTo>
                  <a:cubicBezTo>
                    <a:pt x="75" y="134"/>
                    <a:pt x="66" y="105"/>
                    <a:pt x="61" y="77"/>
                  </a:cubicBezTo>
                  <a:cubicBezTo>
                    <a:pt x="58" y="60"/>
                    <a:pt x="57" y="41"/>
                    <a:pt x="65" y="26"/>
                  </a:cubicBezTo>
                  <a:cubicBezTo>
                    <a:pt x="73" y="11"/>
                    <a:pt x="91" y="0"/>
                    <a:pt x="107" y="6"/>
                  </a:cubicBezTo>
                  <a:cubicBezTo>
                    <a:pt x="127" y="13"/>
                    <a:pt x="131" y="39"/>
                    <a:pt x="132" y="60"/>
                  </a:cubicBezTo>
                  <a:cubicBezTo>
                    <a:pt x="133" y="88"/>
                    <a:pt x="134" y="115"/>
                    <a:pt x="135" y="142"/>
                  </a:cubicBezTo>
                  <a:cubicBezTo>
                    <a:pt x="141" y="115"/>
                    <a:pt x="152" y="83"/>
                    <a:pt x="178" y="75"/>
                  </a:cubicBezTo>
                  <a:cubicBezTo>
                    <a:pt x="186" y="112"/>
                    <a:pt x="180" y="152"/>
                    <a:pt x="163" y="186"/>
                  </a:cubicBezTo>
                  <a:cubicBezTo>
                    <a:pt x="170" y="173"/>
                    <a:pt x="184" y="165"/>
                    <a:pt x="198" y="165"/>
                  </a:cubicBezTo>
                  <a:cubicBezTo>
                    <a:pt x="205" y="203"/>
                    <a:pt x="192" y="244"/>
                    <a:pt x="164" y="271"/>
                  </a:cubicBezTo>
                  <a:cubicBezTo>
                    <a:pt x="172" y="263"/>
                    <a:pt x="179" y="254"/>
                    <a:pt x="187" y="246"/>
                  </a:cubicBezTo>
                  <a:cubicBezTo>
                    <a:pt x="194" y="272"/>
                    <a:pt x="184" y="302"/>
                    <a:pt x="164" y="320"/>
                  </a:cubicBezTo>
                  <a:cubicBezTo>
                    <a:pt x="116" y="362"/>
                    <a:pt x="46" y="325"/>
                    <a:pt x="13" y="283"/>
                  </a:cubicBezTo>
                  <a:close/>
                </a:path>
              </a:pathLst>
            </a:custGeom>
            <a:solidFill>
              <a:srgbClr val="27E0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2" name="Freeform 123"/>
            <p:cNvSpPr/>
            <p:nvPr/>
          </p:nvSpPr>
          <p:spPr bwMode="auto">
            <a:xfrm>
              <a:off x="7832726" y="-3378201"/>
              <a:ext cx="1349375" cy="817563"/>
            </a:xfrm>
            <a:custGeom>
              <a:avLst/>
              <a:gdLst>
                <a:gd name="T0" fmla="*/ 10 w 789"/>
                <a:gd name="T1" fmla="*/ 62 h 477"/>
                <a:gd name="T2" fmla="*/ 709 w 789"/>
                <a:gd name="T3" fmla="*/ 474 h 477"/>
                <a:gd name="T4" fmla="*/ 726 w 789"/>
                <a:gd name="T5" fmla="*/ 474 h 477"/>
                <a:gd name="T6" fmla="*/ 776 w 789"/>
                <a:gd name="T7" fmla="*/ 445 h 477"/>
                <a:gd name="T8" fmla="*/ 779 w 789"/>
                <a:gd name="T9" fmla="*/ 416 h 477"/>
                <a:gd name="T10" fmla="*/ 80 w 789"/>
                <a:gd name="T11" fmla="*/ 3 h 477"/>
                <a:gd name="T12" fmla="*/ 63 w 789"/>
                <a:gd name="T13" fmla="*/ 3 h 477"/>
                <a:gd name="T14" fmla="*/ 13 w 789"/>
                <a:gd name="T15" fmla="*/ 33 h 477"/>
                <a:gd name="T16" fmla="*/ 10 w 789"/>
                <a:gd name="T17" fmla="*/ 62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9" h="477">
                  <a:moveTo>
                    <a:pt x="10" y="62"/>
                  </a:moveTo>
                  <a:cubicBezTo>
                    <a:pt x="709" y="474"/>
                    <a:pt x="709" y="474"/>
                    <a:pt x="709" y="474"/>
                  </a:cubicBezTo>
                  <a:cubicBezTo>
                    <a:pt x="714" y="477"/>
                    <a:pt x="721" y="477"/>
                    <a:pt x="726" y="474"/>
                  </a:cubicBezTo>
                  <a:cubicBezTo>
                    <a:pt x="776" y="445"/>
                    <a:pt x="776" y="445"/>
                    <a:pt x="776" y="445"/>
                  </a:cubicBezTo>
                  <a:cubicBezTo>
                    <a:pt x="788" y="438"/>
                    <a:pt x="789" y="422"/>
                    <a:pt x="779" y="416"/>
                  </a:cubicBezTo>
                  <a:cubicBezTo>
                    <a:pt x="80" y="3"/>
                    <a:pt x="80" y="3"/>
                    <a:pt x="80" y="3"/>
                  </a:cubicBezTo>
                  <a:cubicBezTo>
                    <a:pt x="75" y="0"/>
                    <a:pt x="69" y="0"/>
                    <a:pt x="63" y="3"/>
                  </a:cubicBezTo>
                  <a:cubicBezTo>
                    <a:pt x="13" y="33"/>
                    <a:pt x="13" y="33"/>
                    <a:pt x="13" y="33"/>
                  </a:cubicBezTo>
                  <a:cubicBezTo>
                    <a:pt x="1" y="39"/>
                    <a:pt x="0" y="55"/>
                    <a:pt x="10" y="62"/>
                  </a:cubicBezTo>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3" name="Freeform 124"/>
            <p:cNvSpPr/>
            <p:nvPr/>
          </p:nvSpPr>
          <p:spPr bwMode="auto">
            <a:xfrm>
              <a:off x="8983663" y="-2890838"/>
              <a:ext cx="179388" cy="268288"/>
            </a:xfrm>
            <a:custGeom>
              <a:avLst/>
              <a:gdLst>
                <a:gd name="T0" fmla="*/ 72 w 113"/>
                <a:gd name="T1" fmla="*/ 169 h 169"/>
                <a:gd name="T2" fmla="*/ 113 w 113"/>
                <a:gd name="T3" fmla="*/ 140 h 169"/>
                <a:gd name="T4" fmla="*/ 0 w 113"/>
                <a:gd name="T5" fmla="*/ 0 h 169"/>
                <a:gd name="T6" fmla="*/ 40 w 113"/>
                <a:gd name="T7" fmla="*/ 67 h 169"/>
                <a:gd name="T8" fmla="*/ 72 w 113"/>
                <a:gd name="T9" fmla="*/ 169 h 169"/>
              </a:gdLst>
              <a:ahLst/>
              <a:cxnLst>
                <a:cxn ang="0">
                  <a:pos x="T0" y="T1"/>
                </a:cxn>
                <a:cxn ang="0">
                  <a:pos x="T2" y="T3"/>
                </a:cxn>
                <a:cxn ang="0">
                  <a:pos x="T4" y="T5"/>
                </a:cxn>
                <a:cxn ang="0">
                  <a:pos x="T6" y="T7"/>
                </a:cxn>
                <a:cxn ang="0">
                  <a:pos x="T8" y="T9"/>
                </a:cxn>
              </a:cxnLst>
              <a:rect l="0" t="0" r="r" b="b"/>
              <a:pathLst>
                <a:path w="113" h="169">
                  <a:moveTo>
                    <a:pt x="72" y="169"/>
                  </a:moveTo>
                  <a:lnTo>
                    <a:pt x="113" y="140"/>
                  </a:lnTo>
                  <a:lnTo>
                    <a:pt x="0" y="0"/>
                  </a:lnTo>
                  <a:lnTo>
                    <a:pt x="40" y="67"/>
                  </a:lnTo>
                  <a:lnTo>
                    <a:pt x="72" y="169"/>
                  </a:lnTo>
                  <a:close/>
                </a:path>
              </a:pathLst>
            </a:custGeom>
            <a:solidFill>
              <a:srgbClr val="8AACC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4" name="Freeform 125"/>
            <p:cNvSpPr/>
            <p:nvPr/>
          </p:nvSpPr>
          <p:spPr bwMode="auto">
            <a:xfrm>
              <a:off x="7754938" y="-4602163"/>
              <a:ext cx="204788" cy="227013"/>
            </a:xfrm>
            <a:custGeom>
              <a:avLst/>
              <a:gdLst>
                <a:gd name="T0" fmla="*/ 0 w 120"/>
                <a:gd name="T1" fmla="*/ 30 h 132"/>
                <a:gd name="T2" fmla="*/ 37 w 120"/>
                <a:gd name="T3" fmla="*/ 0 h 132"/>
                <a:gd name="T4" fmla="*/ 120 w 120"/>
                <a:gd name="T5" fmla="*/ 93 h 132"/>
                <a:gd name="T6" fmla="*/ 62 w 120"/>
                <a:gd name="T7" fmla="*/ 132 h 132"/>
                <a:gd name="T8" fmla="*/ 0 w 120"/>
                <a:gd name="T9" fmla="*/ 30 h 132"/>
              </a:gdLst>
              <a:ahLst/>
              <a:cxnLst>
                <a:cxn ang="0">
                  <a:pos x="T0" y="T1"/>
                </a:cxn>
                <a:cxn ang="0">
                  <a:pos x="T2" y="T3"/>
                </a:cxn>
                <a:cxn ang="0">
                  <a:pos x="T4" y="T5"/>
                </a:cxn>
                <a:cxn ang="0">
                  <a:pos x="T6" y="T7"/>
                </a:cxn>
                <a:cxn ang="0">
                  <a:pos x="T8" y="T9"/>
                </a:cxn>
              </a:cxnLst>
              <a:rect l="0" t="0" r="r" b="b"/>
              <a:pathLst>
                <a:path w="120" h="132">
                  <a:moveTo>
                    <a:pt x="0" y="30"/>
                  </a:moveTo>
                  <a:cubicBezTo>
                    <a:pt x="37" y="0"/>
                    <a:pt x="37" y="0"/>
                    <a:pt x="37" y="0"/>
                  </a:cubicBezTo>
                  <a:cubicBezTo>
                    <a:pt x="120" y="93"/>
                    <a:pt x="120" y="93"/>
                    <a:pt x="120" y="93"/>
                  </a:cubicBezTo>
                  <a:cubicBezTo>
                    <a:pt x="120" y="93"/>
                    <a:pt x="67" y="132"/>
                    <a:pt x="62" y="132"/>
                  </a:cubicBezTo>
                  <a:cubicBezTo>
                    <a:pt x="57" y="132"/>
                    <a:pt x="0" y="30"/>
                    <a:pt x="0" y="30"/>
                  </a:cubicBezTo>
                  <a:close/>
                </a:path>
              </a:pathLst>
            </a:custGeom>
            <a:solidFill>
              <a:srgbClr val="B5CF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5" name="Freeform 126"/>
            <p:cNvSpPr/>
            <p:nvPr/>
          </p:nvSpPr>
          <p:spPr bwMode="auto">
            <a:xfrm>
              <a:off x="7966076" y="-3130551"/>
              <a:ext cx="742950" cy="425450"/>
            </a:xfrm>
            <a:custGeom>
              <a:avLst/>
              <a:gdLst>
                <a:gd name="T0" fmla="*/ 171 w 434"/>
                <a:gd name="T1" fmla="*/ 241 h 249"/>
                <a:gd name="T2" fmla="*/ 13 w 434"/>
                <a:gd name="T3" fmla="*/ 150 h 249"/>
                <a:gd name="T4" fmla="*/ 14 w 434"/>
                <a:gd name="T5" fmla="*/ 124 h 249"/>
                <a:gd name="T6" fmla="*/ 236 w 434"/>
                <a:gd name="T7" fmla="*/ 6 h 249"/>
                <a:gd name="T8" fmla="*/ 280 w 434"/>
                <a:gd name="T9" fmla="*/ 7 h 249"/>
                <a:gd name="T10" fmla="*/ 422 w 434"/>
                <a:gd name="T11" fmla="*/ 89 h 249"/>
                <a:gd name="T12" fmla="*/ 422 w 434"/>
                <a:gd name="T13" fmla="*/ 114 h 249"/>
                <a:gd name="T14" fmla="*/ 216 w 434"/>
                <a:gd name="T15" fmla="*/ 241 h 249"/>
                <a:gd name="T16" fmla="*/ 171 w 434"/>
                <a:gd name="T1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4" h="249">
                  <a:moveTo>
                    <a:pt x="171" y="241"/>
                  </a:moveTo>
                  <a:cubicBezTo>
                    <a:pt x="13" y="150"/>
                    <a:pt x="13" y="150"/>
                    <a:pt x="13" y="150"/>
                  </a:cubicBezTo>
                  <a:cubicBezTo>
                    <a:pt x="0" y="143"/>
                    <a:pt x="1" y="131"/>
                    <a:pt x="14" y="124"/>
                  </a:cubicBezTo>
                  <a:cubicBezTo>
                    <a:pt x="236" y="6"/>
                    <a:pt x="236" y="6"/>
                    <a:pt x="236" y="6"/>
                  </a:cubicBezTo>
                  <a:cubicBezTo>
                    <a:pt x="249" y="0"/>
                    <a:pt x="268" y="0"/>
                    <a:pt x="280" y="7"/>
                  </a:cubicBezTo>
                  <a:cubicBezTo>
                    <a:pt x="422" y="89"/>
                    <a:pt x="422" y="89"/>
                    <a:pt x="422" y="89"/>
                  </a:cubicBezTo>
                  <a:cubicBezTo>
                    <a:pt x="434" y="95"/>
                    <a:pt x="434" y="107"/>
                    <a:pt x="422" y="114"/>
                  </a:cubicBezTo>
                  <a:cubicBezTo>
                    <a:pt x="216" y="241"/>
                    <a:pt x="216" y="241"/>
                    <a:pt x="216" y="241"/>
                  </a:cubicBezTo>
                  <a:cubicBezTo>
                    <a:pt x="204" y="248"/>
                    <a:pt x="183" y="249"/>
                    <a:pt x="171" y="241"/>
                  </a:cubicBezTo>
                </a:path>
              </a:pathLst>
            </a:custGeom>
            <a:solidFill>
              <a:srgbClr val="8AACC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pic>
          <p:nvPicPr>
            <p:cNvPr id="1151" name="Picture 12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958138" y="-3073401"/>
              <a:ext cx="5762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6" name="Freeform 128"/>
            <p:cNvSpPr/>
            <p:nvPr/>
          </p:nvSpPr>
          <p:spPr bwMode="auto">
            <a:xfrm>
              <a:off x="8196263" y="-3065463"/>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B8C1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7" name="Freeform 129"/>
            <p:cNvSpPr/>
            <p:nvPr/>
          </p:nvSpPr>
          <p:spPr bwMode="auto">
            <a:xfrm>
              <a:off x="8196263" y="-3065463"/>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8" name="Freeform 130"/>
            <p:cNvSpPr/>
            <p:nvPr/>
          </p:nvSpPr>
          <p:spPr bwMode="auto">
            <a:xfrm>
              <a:off x="8197851" y="-3098801"/>
              <a:ext cx="60325" cy="33338"/>
            </a:xfrm>
            <a:custGeom>
              <a:avLst/>
              <a:gdLst>
                <a:gd name="T0" fmla="*/ 38 w 38"/>
                <a:gd name="T1" fmla="*/ 0 h 21"/>
                <a:gd name="T2" fmla="*/ 0 w 38"/>
                <a:gd name="T3" fmla="*/ 21 h 21"/>
                <a:gd name="T4" fmla="*/ 0 w 38"/>
                <a:gd name="T5" fmla="*/ 21 h 21"/>
                <a:gd name="T6" fmla="*/ 38 w 38"/>
                <a:gd name="T7" fmla="*/ 0 h 21"/>
                <a:gd name="T8" fmla="*/ 38 w 38"/>
                <a:gd name="T9" fmla="*/ 0 h 21"/>
              </a:gdLst>
              <a:ahLst/>
              <a:cxnLst>
                <a:cxn ang="0">
                  <a:pos x="T0" y="T1"/>
                </a:cxn>
                <a:cxn ang="0">
                  <a:pos x="T2" y="T3"/>
                </a:cxn>
                <a:cxn ang="0">
                  <a:pos x="T4" y="T5"/>
                </a:cxn>
                <a:cxn ang="0">
                  <a:pos x="T6" y="T7"/>
                </a:cxn>
                <a:cxn ang="0">
                  <a:pos x="T8" y="T9"/>
                </a:cxn>
              </a:cxnLst>
              <a:rect l="0" t="0" r="r" b="b"/>
              <a:pathLst>
                <a:path w="38" h="21">
                  <a:moveTo>
                    <a:pt x="38" y="0"/>
                  </a:moveTo>
                  <a:lnTo>
                    <a:pt x="0" y="21"/>
                  </a:lnTo>
                  <a:lnTo>
                    <a:pt x="0" y="21"/>
                  </a:lnTo>
                  <a:lnTo>
                    <a:pt x="38" y="0"/>
                  </a:lnTo>
                  <a:lnTo>
                    <a:pt x="38" y="0"/>
                  </a:lnTo>
                  <a:close/>
                </a:path>
              </a:pathLst>
            </a:custGeom>
            <a:solidFill>
              <a:srgbClr val="849AB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39" name="Freeform 131"/>
            <p:cNvSpPr/>
            <p:nvPr/>
          </p:nvSpPr>
          <p:spPr bwMode="auto">
            <a:xfrm>
              <a:off x="8197851" y="-3098801"/>
              <a:ext cx="60325" cy="33338"/>
            </a:xfrm>
            <a:custGeom>
              <a:avLst/>
              <a:gdLst>
                <a:gd name="T0" fmla="*/ 38 w 38"/>
                <a:gd name="T1" fmla="*/ 0 h 21"/>
                <a:gd name="T2" fmla="*/ 0 w 38"/>
                <a:gd name="T3" fmla="*/ 21 h 21"/>
                <a:gd name="T4" fmla="*/ 0 w 38"/>
                <a:gd name="T5" fmla="*/ 21 h 21"/>
                <a:gd name="T6" fmla="*/ 38 w 38"/>
                <a:gd name="T7" fmla="*/ 0 h 21"/>
                <a:gd name="T8" fmla="*/ 38 w 38"/>
                <a:gd name="T9" fmla="*/ 0 h 21"/>
              </a:gdLst>
              <a:ahLst/>
              <a:cxnLst>
                <a:cxn ang="0">
                  <a:pos x="T0" y="T1"/>
                </a:cxn>
                <a:cxn ang="0">
                  <a:pos x="T2" y="T3"/>
                </a:cxn>
                <a:cxn ang="0">
                  <a:pos x="T4" y="T5"/>
                </a:cxn>
                <a:cxn ang="0">
                  <a:pos x="T6" y="T7"/>
                </a:cxn>
                <a:cxn ang="0">
                  <a:pos x="T8" y="T9"/>
                </a:cxn>
              </a:cxnLst>
              <a:rect l="0" t="0" r="r" b="b"/>
              <a:pathLst>
                <a:path w="38" h="21">
                  <a:moveTo>
                    <a:pt x="38" y="0"/>
                  </a:moveTo>
                  <a:lnTo>
                    <a:pt x="0" y="21"/>
                  </a:lnTo>
                  <a:lnTo>
                    <a:pt x="0" y="21"/>
                  </a:lnTo>
                  <a:lnTo>
                    <a:pt x="38"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0" name="Freeform 132"/>
            <p:cNvSpPr/>
            <p:nvPr/>
          </p:nvSpPr>
          <p:spPr bwMode="auto">
            <a:xfrm>
              <a:off x="8526463" y="-2909888"/>
              <a:ext cx="61913" cy="38100"/>
            </a:xfrm>
            <a:custGeom>
              <a:avLst/>
              <a:gdLst>
                <a:gd name="T0" fmla="*/ 38 w 39"/>
                <a:gd name="T1" fmla="*/ 0 h 24"/>
                <a:gd name="T2" fmla="*/ 0 w 39"/>
                <a:gd name="T3" fmla="*/ 24 h 24"/>
                <a:gd name="T4" fmla="*/ 1 w 39"/>
                <a:gd name="T5" fmla="*/ 24 h 24"/>
                <a:gd name="T6" fmla="*/ 39 w 39"/>
                <a:gd name="T7" fmla="*/ 0 h 24"/>
                <a:gd name="T8" fmla="*/ 38 w 39"/>
                <a:gd name="T9" fmla="*/ 0 h 24"/>
              </a:gdLst>
              <a:ahLst/>
              <a:cxnLst>
                <a:cxn ang="0">
                  <a:pos x="T0" y="T1"/>
                </a:cxn>
                <a:cxn ang="0">
                  <a:pos x="T2" y="T3"/>
                </a:cxn>
                <a:cxn ang="0">
                  <a:pos x="T4" y="T5"/>
                </a:cxn>
                <a:cxn ang="0">
                  <a:pos x="T6" y="T7"/>
                </a:cxn>
                <a:cxn ang="0">
                  <a:pos x="T8" y="T9"/>
                </a:cxn>
              </a:cxnLst>
              <a:rect l="0" t="0" r="r" b="b"/>
              <a:pathLst>
                <a:path w="39" h="24">
                  <a:moveTo>
                    <a:pt x="38" y="0"/>
                  </a:moveTo>
                  <a:lnTo>
                    <a:pt x="0" y="24"/>
                  </a:lnTo>
                  <a:lnTo>
                    <a:pt x="1" y="24"/>
                  </a:lnTo>
                  <a:lnTo>
                    <a:pt x="39" y="0"/>
                  </a:lnTo>
                  <a:lnTo>
                    <a:pt x="38" y="0"/>
                  </a:lnTo>
                  <a:close/>
                </a:path>
              </a:pathLst>
            </a:custGeom>
            <a:solidFill>
              <a:srgbClr val="6D87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1" name="Freeform 133"/>
            <p:cNvSpPr/>
            <p:nvPr/>
          </p:nvSpPr>
          <p:spPr bwMode="auto">
            <a:xfrm>
              <a:off x="8526463" y="-2909888"/>
              <a:ext cx="61913" cy="38100"/>
            </a:xfrm>
            <a:custGeom>
              <a:avLst/>
              <a:gdLst>
                <a:gd name="T0" fmla="*/ 38 w 39"/>
                <a:gd name="T1" fmla="*/ 0 h 24"/>
                <a:gd name="T2" fmla="*/ 0 w 39"/>
                <a:gd name="T3" fmla="*/ 24 h 24"/>
                <a:gd name="T4" fmla="*/ 1 w 39"/>
                <a:gd name="T5" fmla="*/ 24 h 24"/>
                <a:gd name="T6" fmla="*/ 39 w 39"/>
                <a:gd name="T7" fmla="*/ 0 h 24"/>
                <a:gd name="T8" fmla="*/ 38 w 39"/>
                <a:gd name="T9" fmla="*/ 0 h 24"/>
              </a:gdLst>
              <a:ahLst/>
              <a:cxnLst>
                <a:cxn ang="0">
                  <a:pos x="T0" y="T1"/>
                </a:cxn>
                <a:cxn ang="0">
                  <a:pos x="T2" y="T3"/>
                </a:cxn>
                <a:cxn ang="0">
                  <a:pos x="T4" y="T5"/>
                </a:cxn>
                <a:cxn ang="0">
                  <a:pos x="T6" y="T7"/>
                </a:cxn>
                <a:cxn ang="0">
                  <a:pos x="T8" y="T9"/>
                </a:cxn>
              </a:cxnLst>
              <a:rect l="0" t="0" r="r" b="b"/>
              <a:pathLst>
                <a:path w="39" h="24">
                  <a:moveTo>
                    <a:pt x="38" y="0"/>
                  </a:moveTo>
                  <a:lnTo>
                    <a:pt x="0" y="24"/>
                  </a:lnTo>
                  <a:lnTo>
                    <a:pt x="1" y="24"/>
                  </a:lnTo>
                  <a:lnTo>
                    <a:pt x="39"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pic>
          <p:nvPicPr>
            <p:cNvPr id="1158" name="Picture 13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189913" y="-3103563"/>
              <a:ext cx="404813"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42" name="Freeform 135"/>
            <p:cNvSpPr/>
            <p:nvPr/>
          </p:nvSpPr>
          <p:spPr bwMode="auto">
            <a:xfrm>
              <a:off x="7812088" y="-4606926"/>
              <a:ext cx="1354138" cy="1898650"/>
            </a:xfrm>
            <a:custGeom>
              <a:avLst/>
              <a:gdLst>
                <a:gd name="T0" fmla="*/ 782 w 791"/>
                <a:gd name="T1" fmla="*/ 449 h 1108"/>
                <a:gd name="T2" fmla="*/ 781 w 791"/>
                <a:gd name="T3" fmla="*/ 449 h 1108"/>
                <a:gd name="T4" fmla="*/ 781 w 791"/>
                <a:gd name="T5" fmla="*/ 449 h 1108"/>
                <a:gd name="T6" fmla="*/ 20 w 791"/>
                <a:gd name="T7" fmla="*/ 8 h 1108"/>
                <a:gd name="T8" fmla="*/ 13 w 791"/>
                <a:gd name="T9" fmla="*/ 3 h 1108"/>
                <a:gd name="T10" fmla="*/ 0 w 791"/>
                <a:gd name="T11" fmla="*/ 11 h 1108"/>
                <a:gd name="T12" fmla="*/ 7 w 791"/>
                <a:gd name="T13" fmla="*/ 13 h 1108"/>
                <a:gd name="T14" fmla="*/ 11 w 791"/>
                <a:gd name="T15" fmla="*/ 13 h 1108"/>
                <a:gd name="T16" fmla="*/ 11 w 791"/>
                <a:gd name="T17" fmla="*/ 713 h 1108"/>
                <a:gd name="T18" fmla="*/ 20 w 791"/>
                <a:gd name="T19" fmla="*/ 734 h 1108"/>
                <a:gd name="T20" fmla="*/ 790 w 791"/>
                <a:gd name="T21" fmla="*/ 1100 h 1108"/>
                <a:gd name="T22" fmla="*/ 791 w 791"/>
                <a:gd name="T23" fmla="*/ 468 h 1108"/>
                <a:gd name="T24" fmla="*/ 791 w 791"/>
                <a:gd name="T25" fmla="*/ 467 h 1108"/>
                <a:gd name="T26" fmla="*/ 782 w 791"/>
                <a:gd name="T27" fmla="*/ 449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1" h="1108">
                  <a:moveTo>
                    <a:pt x="782" y="449"/>
                  </a:moveTo>
                  <a:cubicBezTo>
                    <a:pt x="781" y="449"/>
                    <a:pt x="781" y="449"/>
                    <a:pt x="781" y="449"/>
                  </a:cubicBezTo>
                  <a:cubicBezTo>
                    <a:pt x="781" y="449"/>
                    <a:pt x="781" y="449"/>
                    <a:pt x="781" y="449"/>
                  </a:cubicBezTo>
                  <a:cubicBezTo>
                    <a:pt x="20" y="8"/>
                    <a:pt x="20" y="8"/>
                    <a:pt x="20" y="8"/>
                  </a:cubicBezTo>
                  <a:cubicBezTo>
                    <a:pt x="13" y="3"/>
                    <a:pt x="13" y="3"/>
                    <a:pt x="13" y="3"/>
                  </a:cubicBezTo>
                  <a:cubicBezTo>
                    <a:pt x="7" y="0"/>
                    <a:pt x="0" y="4"/>
                    <a:pt x="0" y="11"/>
                  </a:cubicBezTo>
                  <a:cubicBezTo>
                    <a:pt x="7" y="13"/>
                    <a:pt x="7" y="13"/>
                    <a:pt x="7" y="13"/>
                  </a:cubicBezTo>
                  <a:cubicBezTo>
                    <a:pt x="11" y="13"/>
                    <a:pt x="11" y="13"/>
                    <a:pt x="11" y="13"/>
                  </a:cubicBezTo>
                  <a:cubicBezTo>
                    <a:pt x="11" y="713"/>
                    <a:pt x="11" y="713"/>
                    <a:pt x="11" y="713"/>
                  </a:cubicBezTo>
                  <a:cubicBezTo>
                    <a:pt x="11" y="721"/>
                    <a:pt x="14" y="730"/>
                    <a:pt x="20" y="734"/>
                  </a:cubicBezTo>
                  <a:cubicBezTo>
                    <a:pt x="20" y="734"/>
                    <a:pt x="790" y="1108"/>
                    <a:pt x="790" y="1100"/>
                  </a:cubicBezTo>
                  <a:cubicBezTo>
                    <a:pt x="791" y="468"/>
                    <a:pt x="791" y="468"/>
                    <a:pt x="791" y="468"/>
                  </a:cubicBezTo>
                  <a:cubicBezTo>
                    <a:pt x="791" y="467"/>
                    <a:pt x="791" y="467"/>
                    <a:pt x="791" y="467"/>
                  </a:cubicBezTo>
                  <a:cubicBezTo>
                    <a:pt x="791" y="460"/>
                    <a:pt x="788" y="452"/>
                    <a:pt x="782" y="449"/>
                  </a:cubicBezTo>
                </a:path>
              </a:pathLst>
            </a:custGeom>
            <a:solidFill>
              <a:srgbClr val="B5CF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3" name="Freeform 136"/>
            <p:cNvSpPr/>
            <p:nvPr/>
          </p:nvSpPr>
          <p:spPr bwMode="auto">
            <a:xfrm>
              <a:off x="8612188" y="-3825876"/>
              <a:ext cx="554038" cy="1166813"/>
            </a:xfrm>
            <a:custGeom>
              <a:avLst/>
              <a:gdLst>
                <a:gd name="T0" fmla="*/ 0 w 323"/>
                <a:gd name="T1" fmla="*/ 266 h 681"/>
                <a:gd name="T2" fmla="*/ 217 w 323"/>
                <a:gd name="T3" fmla="*/ 603 h 681"/>
                <a:gd name="T4" fmla="*/ 322 w 323"/>
                <a:gd name="T5" fmla="*/ 676 h 681"/>
                <a:gd name="T6" fmla="*/ 323 w 323"/>
                <a:gd name="T7" fmla="*/ 16 h 681"/>
                <a:gd name="T8" fmla="*/ 323 w 323"/>
                <a:gd name="T9" fmla="*/ 13 h 681"/>
                <a:gd name="T10" fmla="*/ 321 w 323"/>
                <a:gd name="T11" fmla="*/ 0 h 681"/>
                <a:gd name="T12" fmla="*/ 0 w 323"/>
                <a:gd name="T13" fmla="*/ 266 h 681"/>
              </a:gdLst>
              <a:ahLst/>
              <a:cxnLst>
                <a:cxn ang="0">
                  <a:pos x="T0" y="T1"/>
                </a:cxn>
                <a:cxn ang="0">
                  <a:pos x="T2" y="T3"/>
                </a:cxn>
                <a:cxn ang="0">
                  <a:pos x="T4" y="T5"/>
                </a:cxn>
                <a:cxn ang="0">
                  <a:pos x="T6" y="T7"/>
                </a:cxn>
                <a:cxn ang="0">
                  <a:pos x="T8" y="T9"/>
                </a:cxn>
                <a:cxn ang="0">
                  <a:pos x="T10" y="T11"/>
                </a:cxn>
                <a:cxn ang="0">
                  <a:pos x="T12" y="T13"/>
                </a:cxn>
              </a:cxnLst>
              <a:rect l="0" t="0" r="r" b="b"/>
              <a:pathLst>
                <a:path w="323" h="681">
                  <a:moveTo>
                    <a:pt x="0" y="266"/>
                  </a:moveTo>
                  <a:cubicBezTo>
                    <a:pt x="99" y="166"/>
                    <a:pt x="154" y="449"/>
                    <a:pt x="217" y="603"/>
                  </a:cubicBezTo>
                  <a:cubicBezTo>
                    <a:pt x="248" y="681"/>
                    <a:pt x="322" y="676"/>
                    <a:pt x="322" y="676"/>
                  </a:cubicBezTo>
                  <a:cubicBezTo>
                    <a:pt x="323" y="16"/>
                    <a:pt x="323" y="16"/>
                    <a:pt x="323" y="16"/>
                  </a:cubicBezTo>
                  <a:cubicBezTo>
                    <a:pt x="323" y="13"/>
                    <a:pt x="323" y="13"/>
                    <a:pt x="323" y="13"/>
                  </a:cubicBezTo>
                  <a:cubicBezTo>
                    <a:pt x="323" y="9"/>
                    <a:pt x="323" y="4"/>
                    <a:pt x="321" y="0"/>
                  </a:cubicBezTo>
                  <a:lnTo>
                    <a:pt x="0" y="266"/>
                  </a:lnTo>
                  <a:close/>
                </a:path>
              </a:pathLst>
            </a:custGeom>
            <a:solidFill>
              <a:srgbClr val="8AACC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pic>
          <p:nvPicPr>
            <p:cNvPr id="1161" name="Picture 137"/>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740651" y="-3781426"/>
              <a:ext cx="1371600" cy="116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44" name="Freeform 138"/>
            <p:cNvSpPr/>
            <p:nvPr/>
          </p:nvSpPr>
          <p:spPr bwMode="auto">
            <a:xfrm>
              <a:off x="7745413" y="-4554538"/>
              <a:ext cx="1360488" cy="1782763"/>
            </a:xfrm>
            <a:custGeom>
              <a:avLst/>
              <a:gdLst>
                <a:gd name="T0" fmla="*/ 784 w 795"/>
                <a:gd name="T1" fmla="*/ 1038 h 1041"/>
                <a:gd name="T2" fmla="*/ 12 w 795"/>
                <a:gd name="T3" fmla="*/ 592 h 1041"/>
                <a:gd name="T4" fmla="*/ 1 w 795"/>
                <a:gd name="T5" fmla="*/ 573 h 1041"/>
                <a:gd name="T6" fmla="*/ 0 w 795"/>
                <a:gd name="T7" fmla="*/ 10 h 1041"/>
                <a:gd name="T8" fmla="*/ 11 w 795"/>
                <a:gd name="T9" fmla="*/ 4 h 1041"/>
                <a:gd name="T10" fmla="*/ 783 w 795"/>
                <a:gd name="T11" fmla="*/ 450 h 1041"/>
                <a:gd name="T12" fmla="*/ 794 w 795"/>
                <a:gd name="T13" fmla="*/ 468 h 1041"/>
                <a:gd name="T14" fmla="*/ 795 w 795"/>
                <a:gd name="T15" fmla="*/ 1032 h 1041"/>
                <a:gd name="T16" fmla="*/ 784 w 795"/>
                <a:gd name="T17" fmla="*/ 1038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5" h="1041">
                  <a:moveTo>
                    <a:pt x="784" y="1038"/>
                  </a:moveTo>
                  <a:cubicBezTo>
                    <a:pt x="12" y="592"/>
                    <a:pt x="12" y="592"/>
                    <a:pt x="12" y="592"/>
                  </a:cubicBezTo>
                  <a:cubicBezTo>
                    <a:pt x="6" y="588"/>
                    <a:pt x="1" y="580"/>
                    <a:pt x="1" y="573"/>
                  </a:cubicBezTo>
                  <a:cubicBezTo>
                    <a:pt x="0" y="10"/>
                    <a:pt x="0" y="10"/>
                    <a:pt x="0" y="10"/>
                  </a:cubicBezTo>
                  <a:cubicBezTo>
                    <a:pt x="0" y="3"/>
                    <a:pt x="5" y="0"/>
                    <a:pt x="11" y="4"/>
                  </a:cubicBezTo>
                  <a:cubicBezTo>
                    <a:pt x="783" y="450"/>
                    <a:pt x="783" y="450"/>
                    <a:pt x="783" y="450"/>
                  </a:cubicBezTo>
                  <a:cubicBezTo>
                    <a:pt x="789" y="453"/>
                    <a:pt x="794" y="461"/>
                    <a:pt x="794" y="468"/>
                  </a:cubicBezTo>
                  <a:cubicBezTo>
                    <a:pt x="795" y="1032"/>
                    <a:pt x="795" y="1032"/>
                    <a:pt x="795" y="1032"/>
                  </a:cubicBezTo>
                  <a:cubicBezTo>
                    <a:pt x="795" y="1038"/>
                    <a:pt x="790" y="1041"/>
                    <a:pt x="784" y="1038"/>
                  </a:cubicBezTo>
                </a:path>
              </a:pathLst>
            </a:custGeom>
            <a:solidFill>
              <a:srgbClr val="4544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5" name="Freeform 139"/>
            <p:cNvSpPr/>
            <p:nvPr/>
          </p:nvSpPr>
          <p:spPr bwMode="auto">
            <a:xfrm>
              <a:off x="7793038" y="-4462463"/>
              <a:ext cx="1246188" cy="1555750"/>
            </a:xfrm>
            <a:custGeom>
              <a:avLst/>
              <a:gdLst>
                <a:gd name="T0" fmla="*/ 784 w 785"/>
                <a:gd name="T1" fmla="*/ 980 h 980"/>
                <a:gd name="T2" fmla="*/ 0 w 785"/>
                <a:gd name="T3" fmla="*/ 527 h 980"/>
                <a:gd name="T4" fmla="*/ 2 w 785"/>
                <a:gd name="T5" fmla="*/ 0 h 980"/>
                <a:gd name="T6" fmla="*/ 785 w 785"/>
                <a:gd name="T7" fmla="*/ 452 h 980"/>
                <a:gd name="T8" fmla="*/ 784 w 785"/>
                <a:gd name="T9" fmla="*/ 980 h 980"/>
              </a:gdLst>
              <a:ahLst/>
              <a:cxnLst>
                <a:cxn ang="0">
                  <a:pos x="T0" y="T1"/>
                </a:cxn>
                <a:cxn ang="0">
                  <a:pos x="T2" y="T3"/>
                </a:cxn>
                <a:cxn ang="0">
                  <a:pos x="T4" y="T5"/>
                </a:cxn>
                <a:cxn ang="0">
                  <a:pos x="T6" y="T7"/>
                </a:cxn>
                <a:cxn ang="0">
                  <a:pos x="T8" y="T9"/>
                </a:cxn>
              </a:cxnLst>
              <a:rect l="0" t="0" r="r" b="b"/>
              <a:pathLst>
                <a:path w="785" h="980">
                  <a:moveTo>
                    <a:pt x="784" y="980"/>
                  </a:moveTo>
                  <a:lnTo>
                    <a:pt x="0" y="527"/>
                  </a:lnTo>
                  <a:lnTo>
                    <a:pt x="2" y="0"/>
                  </a:lnTo>
                  <a:lnTo>
                    <a:pt x="785" y="452"/>
                  </a:lnTo>
                  <a:lnTo>
                    <a:pt x="784" y="980"/>
                  </a:lnTo>
                  <a:close/>
                </a:path>
              </a:pathLst>
            </a:custGeom>
            <a:solidFill>
              <a:srgbClr val="97CB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6" name="Freeform 140"/>
            <p:cNvSpPr/>
            <p:nvPr/>
          </p:nvSpPr>
          <p:spPr bwMode="auto">
            <a:xfrm>
              <a:off x="7793038" y="-4462463"/>
              <a:ext cx="1246188" cy="1555750"/>
            </a:xfrm>
            <a:custGeom>
              <a:avLst/>
              <a:gdLst>
                <a:gd name="T0" fmla="*/ 784 w 785"/>
                <a:gd name="T1" fmla="*/ 980 h 980"/>
                <a:gd name="T2" fmla="*/ 0 w 785"/>
                <a:gd name="T3" fmla="*/ 527 h 980"/>
                <a:gd name="T4" fmla="*/ 2 w 785"/>
                <a:gd name="T5" fmla="*/ 0 h 980"/>
                <a:gd name="T6" fmla="*/ 785 w 785"/>
                <a:gd name="T7" fmla="*/ 452 h 980"/>
                <a:gd name="T8" fmla="*/ 784 w 785"/>
                <a:gd name="T9" fmla="*/ 980 h 980"/>
              </a:gdLst>
              <a:ahLst/>
              <a:cxnLst>
                <a:cxn ang="0">
                  <a:pos x="T0" y="T1"/>
                </a:cxn>
                <a:cxn ang="0">
                  <a:pos x="T2" y="T3"/>
                </a:cxn>
                <a:cxn ang="0">
                  <a:pos x="T4" y="T5"/>
                </a:cxn>
                <a:cxn ang="0">
                  <a:pos x="T6" y="T7"/>
                </a:cxn>
                <a:cxn ang="0">
                  <a:pos x="T8" y="T9"/>
                </a:cxn>
              </a:cxnLst>
              <a:rect l="0" t="0" r="r" b="b"/>
              <a:pathLst>
                <a:path w="785" h="980">
                  <a:moveTo>
                    <a:pt x="784" y="980"/>
                  </a:moveTo>
                  <a:lnTo>
                    <a:pt x="0" y="527"/>
                  </a:lnTo>
                  <a:lnTo>
                    <a:pt x="2" y="0"/>
                  </a:lnTo>
                  <a:lnTo>
                    <a:pt x="785" y="452"/>
                  </a:lnTo>
                  <a:lnTo>
                    <a:pt x="784" y="98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7" name="Freeform 141"/>
            <p:cNvSpPr/>
            <p:nvPr/>
          </p:nvSpPr>
          <p:spPr bwMode="auto">
            <a:xfrm>
              <a:off x="8039101" y="-4184651"/>
              <a:ext cx="712788" cy="450850"/>
            </a:xfrm>
            <a:custGeom>
              <a:avLst/>
              <a:gdLst>
                <a:gd name="T0" fmla="*/ 405 w 416"/>
                <a:gd name="T1" fmla="*/ 260 h 263"/>
                <a:gd name="T2" fmla="*/ 10 w 416"/>
                <a:gd name="T3" fmla="*/ 32 h 263"/>
                <a:gd name="T4" fmla="*/ 0 w 416"/>
                <a:gd name="T5" fmla="*/ 12 h 263"/>
                <a:gd name="T6" fmla="*/ 10 w 416"/>
                <a:gd name="T7" fmla="*/ 4 h 263"/>
                <a:gd name="T8" fmla="*/ 405 w 416"/>
                <a:gd name="T9" fmla="*/ 232 h 263"/>
                <a:gd name="T10" fmla="*/ 416 w 416"/>
                <a:gd name="T11" fmla="*/ 252 h 263"/>
                <a:gd name="T12" fmla="*/ 405 w 416"/>
                <a:gd name="T13" fmla="*/ 260 h 263"/>
              </a:gdLst>
              <a:ahLst/>
              <a:cxnLst>
                <a:cxn ang="0">
                  <a:pos x="T0" y="T1"/>
                </a:cxn>
                <a:cxn ang="0">
                  <a:pos x="T2" y="T3"/>
                </a:cxn>
                <a:cxn ang="0">
                  <a:pos x="T4" y="T5"/>
                </a:cxn>
                <a:cxn ang="0">
                  <a:pos x="T6" y="T7"/>
                </a:cxn>
                <a:cxn ang="0">
                  <a:pos x="T8" y="T9"/>
                </a:cxn>
                <a:cxn ang="0">
                  <a:pos x="T10" y="T11"/>
                </a:cxn>
                <a:cxn ang="0">
                  <a:pos x="T12" y="T13"/>
                </a:cxn>
              </a:cxnLst>
              <a:rect l="0" t="0" r="r" b="b"/>
              <a:pathLst>
                <a:path w="416" h="263">
                  <a:moveTo>
                    <a:pt x="405" y="260"/>
                  </a:moveTo>
                  <a:cubicBezTo>
                    <a:pt x="10" y="32"/>
                    <a:pt x="10" y="32"/>
                    <a:pt x="10" y="32"/>
                  </a:cubicBezTo>
                  <a:cubicBezTo>
                    <a:pt x="4" y="28"/>
                    <a:pt x="0" y="19"/>
                    <a:pt x="0" y="12"/>
                  </a:cubicBezTo>
                  <a:cubicBezTo>
                    <a:pt x="0" y="4"/>
                    <a:pt x="4" y="0"/>
                    <a:pt x="10" y="4"/>
                  </a:cubicBezTo>
                  <a:cubicBezTo>
                    <a:pt x="405" y="232"/>
                    <a:pt x="405" y="232"/>
                    <a:pt x="405" y="232"/>
                  </a:cubicBezTo>
                  <a:cubicBezTo>
                    <a:pt x="411" y="235"/>
                    <a:pt x="416" y="244"/>
                    <a:pt x="416" y="252"/>
                  </a:cubicBezTo>
                  <a:cubicBezTo>
                    <a:pt x="416" y="260"/>
                    <a:pt x="411" y="263"/>
                    <a:pt x="405" y="260"/>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8" name="Freeform 142"/>
            <p:cNvSpPr/>
            <p:nvPr/>
          </p:nvSpPr>
          <p:spPr bwMode="auto">
            <a:xfrm>
              <a:off x="8177213" y="-3890963"/>
              <a:ext cx="581025" cy="376238"/>
            </a:xfrm>
            <a:custGeom>
              <a:avLst/>
              <a:gdLst>
                <a:gd name="T0" fmla="*/ 329 w 339"/>
                <a:gd name="T1" fmla="*/ 216 h 219"/>
                <a:gd name="T2" fmla="*/ 10 w 339"/>
                <a:gd name="T3" fmla="*/ 32 h 219"/>
                <a:gd name="T4" fmla="*/ 0 w 339"/>
                <a:gd name="T5" fmla="*/ 12 h 219"/>
                <a:gd name="T6" fmla="*/ 10 w 339"/>
                <a:gd name="T7" fmla="*/ 4 h 219"/>
                <a:gd name="T8" fmla="*/ 329 w 339"/>
                <a:gd name="T9" fmla="*/ 188 h 219"/>
                <a:gd name="T10" fmla="*/ 339 w 339"/>
                <a:gd name="T11" fmla="*/ 208 h 219"/>
                <a:gd name="T12" fmla="*/ 329 w 339"/>
                <a:gd name="T13" fmla="*/ 216 h 219"/>
              </a:gdLst>
              <a:ahLst/>
              <a:cxnLst>
                <a:cxn ang="0">
                  <a:pos x="T0" y="T1"/>
                </a:cxn>
                <a:cxn ang="0">
                  <a:pos x="T2" y="T3"/>
                </a:cxn>
                <a:cxn ang="0">
                  <a:pos x="T4" y="T5"/>
                </a:cxn>
                <a:cxn ang="0">
                  <a:pos x="T6" y="T7"/>
                </a:cxn>
                <a:cxn ang="0">
                  <a:pos x="T8" y="T9"/>
                </a:cxn>
                <a:cxn ang="0">
                  <a:pos x="T10" y="T11"/>
                </a:cxn>
                <a:cxn ang="0">
                  <a:pos x="T12" y="T13"/>
                </a:cxn>
              </a:cxnLst>
              <a:rect l="0" t="0" r="r" b="b"/>
              <a:pathLst>
                <a:path w="339" h="219">
                  <a:moveTo>
                    <a:pt x="329" y="216"/>
                  </a:moveTo>
                  <a:cubicBezTo>
                    <a:pt x="10" y="32"/>
                    <a:pt x="10" y="32"/>
                    <a:pt x="10" y="32"/>
                  </a:cubicBezTo>
                  <a:cubicBezTo>
                    <a:pt x="5" y="28"/>
                    <a:pt x="0" y="19"/>
                    <a:pt x="0" y="12"/>
                  </a:cubicBezTo>
                  <a:cubicBezTo>
                    <a:pt x="0" y="4"/>
                    <a:pt x="5" y="0"/>
                    <a:pt x="10" y="4"/>
                  </a:cubicBezTo>
                  <a:cubicBezTo>
                    <a:pt x="329" y="188"/>
                    <a:pt x="329" y="188"/>
                    <a:pt x="329" y="188"/>
                  </a:cubicBezTo>
                  <a:cubicBezTo>
                    <a:pt x="334" y="191"/>
                    <a:pt x="339" y="200"/>
                    <a:pt x="339" y="208"/>
                  </a:cubicBezTo>
                  <a:cubicBezTo>
                    <a:pt x="339" y="215"/>
                    <a:pt x="334" y="219"/>
                    <a:pt x="329" y="216"/>
                  </a:cubicBezTo>
                </a:path>
              </a:pathLst>
            </a:custGeom>
            <a:solidFill>
              <a:srgbClr val="D841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49" name="Freeform 143"/>
            <p:cNvSpPr/>
            <p:nvPr/>
          </p:nvSpPr>
          <p:spPr bwMode="auto">
            <a:xfrm>
              <a:off x="8542338" y="-3559176"/>
              <a:ext cx="215900" cy="163513"/>
            </a:xfrm>
            <a:custGeom>
              <a:avLst/>
              <a:gdLst>
                <a:gd name="T0" fmla="*/ 116 w 126"/>
                <a:gd name="T1" fmla="*/ 92 h 96"/>
                <a:gd name="T2" fmla="*/ 10 w 126"/>
                <a:gd name="T3" fmla="*/ 32 h 96"/>
                <a:gd name="T4" fmla="*/ 0 w 126"/>
                <a:gd name="T5" fmla="*/ 11 h 96"/>
                <a:gd name="T6" fmla="*/ 10 w 126"/>
                <a:gd name="T7" fmla="*/ 4 h 96"/>
                <a:gd name="T8" fmla="*/ 116 w 126"/>
                <a:gd name="T9" fmla="*/ 64 h 96"/>
                <a:gd name="T10" fmla="*/ 126 w 126"/>
                <a:gd name="T11" fmla="*/ 84 h 96"/>
                <a:gd name="T12" fmla="*/ 116 w 126"/>
                <a:gd name="T13" fmla="*/ 92 h 96"/>
              </a:gdLst>
              <a:ahLst/>
              <a:cxnLst>
                <a:cxn ang="0">
                  <a:pos x="T0" y="T1"/>
                </a:cxn>
                <a:cxn ang="0">
                  <a:pos x="T2" y="T3"/>
                </a:cxn>
                <a:cxn ang="0">
                  <a:pos x="T4" y="T5"/>
                </a:cxn>
                <a:cxn ang="0">
                  <a:pos x="T6" y="T7"/>
                </a:cxn>
                <a:cxn ang="0">
                  <a:pos x="T8" y="T9"/>
                </a:cxn>
                <a:cxn ang="0">
                  <a:pos x="T10" y="T11"/>
                </a:cxn>
                <a:cxn ang="0">
                  <a:pos x="T12" y="T13"/>
                </a:cxn>
              </a:cxnLst>
              <a:rect l="0" t="0" r="r" b="b"/>
              <a:pathLst>
                <a:path w="126" h="96">
                  <a:moveTo>
                    <a:pt x="116" y="92"/>
                  </a:moveTo>
                  <a:cubicBezTo>
                    <a:pt x="10" y="32"/>
                    <a:pt x="10" y="32"/>
                    <a:pt x="10" y="32"/>
                  </a:cubicBezTo>
                  <a:cubicBezTo>
                    <a:pt x="5" y="28"/>
                    <a:pt x="0" y="19"/>
                    <a:pt x="0" y="11"/>
                  </a:cubicBezTo>
                  <a:cubicBezTo>
                    <a:pt x="0" y="4"/>
                    <a:pt x="5" y="0"/>
                    <a:pt x="10" y="4"/>
                  </a:cubicBezTo>
                  <a:cubicBezTo>
                    <a:pt x="116" y="64"/>
                    <a:pt x="116" y="64"/>
                    <a:pt x="116" y="64"/>
                  </a:cubicBezTo>
                  <a:cubicBezTo>
                    <a:pt x="121" y="68"/>
                    <a:pt x="126" y="77"/>
                    <a:pt x="126" y="84"/>
                  </a:cubicBezTo>
                  <a:cubicBezTo>
                    <a:pt x="126" y="92"/>
                    <a:pt x="121" y="96"/>
                    <a:pt x="116" y="92"/>
                  </a:cubicBezTo>
                  <a:close/>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0" name="Freeform 144"/>
            <p:cNvSpPr/>
            <p:nvPr/>
          </p:nvSpPr>
          <p:spPr bwMode="auto">
            <a:xfrm>
              <a:off x="8185151" y="-3765551"/>
              <a:ext cx="122238" cy="109538"/>
            </a:xfrm>
            <a:custGeom>
              <a:avLst/>
              <a:gdLst>
                <a:gd name="T0" fmla="*/ 62 w 72"/>
                <a:gd name="T1" fmla="*/ 61 h 64"/>
                <a:gd name="T2" fmla="*/ 11 w 72"/>
                <a:gd name="T3" fmla="*/ 31 h 64"/>
                <a:gd name="T4" fmla="*/ 0 w 72"/>
                <a:gd name="T5" fmla="*/ 11 h 64"/>
                <a:gd name="T6" fmla="*/ 11 w 72"/>
                <a:gd name="T7" fmla="*/ 3 h 64"/>
                <a:gd name="T8" fmla="*/ 62 w 72"/>
                <a:gd name="T9" fmla="*/ 33 h 64"/>
                <a:gd name="T10" fmla="*/ 72 w 72"/>
                <a:gd name="T11" fmla="*/ 53 h 64"/>
                <a:gd name="T12" fmla="*/ 62 w 72"/>
                <a:gd name="T13" fmla="*/ 61 h 64"/>
              </a:gdLst>
              <a:ahLst/>
              <a:cxnLst>
                <a:cxn ang="0">
                  <a:pos x="T0" y="T1"/>
                </a:cxn>
                <a:cxn ang="0">
                  <a:pos x="T2" y="T3"/>
                </a:cxn>
                <a:cxn ang="0">
                  <a:pos x="T4" y="T5"/>
                </a:cxn>
                <a:cxn ang="0">
                  <a:pos x="T6" y="T7"/>
                </a:cxn>
                <a:cxn ang="0">
                  <a:pos x="T8" y="T9"/>
                </a:cxn>
                <a:cxn ang="0">
                  <a:pos x="T10" y="T11"/>
                </a:cxn>
                <a:cxn ang="0">
                  <a:pos x="T12" y="T13"/>
                </a:cxn>
              </a:cxnLst>
              <a:rect l="0" t="0" r="r" b="b"/>
              <a:pathLst>
                <a:path w="72" h="64">
                  <a:moveTo>
                    <a:pt x="62" y="61"/>
                  </a:moveTo>
                  <a:cubicBezTo>
                    <a:pt x="11" y="31"/>
                    <a:pt x="11" y="31"/>
                    <a:pt x="11" y="31"/>
                  </a:cubicBezTo>
                  <a:cubicBezTo>
                    <a:pt x="5" y="28"/>
                    <a:pt x="0" y="19"/>
                    <a:pt x="0" y="11"/>
                  </a:cubicBezTo>
                  <a:cubicBezTo>
                    <a:pt x="0" y="3"/>
                    <a:pt x="5" y="0"/>
                    <a:pt x="11" y="3"/>
                  </a:cubicBezTo>
                  <a:cubicBezTo>
                    <a:pt x="62" y="33"/>
                    <a:pt x="62" y="33"/>
                    <a:pt x="62" y="33"/>
                  </a:cubicBezTo>
                  <a:cubicBezTo>
                    <a:pt x="68" y="36"/>
                    <a:pt x="72" y="45"/>
                    <a:pt x="72" y="53"/>
                  </a:cubicBezTo>
                  <a:cubicBezTo>
                    <a:pt x="72" y="60"/>
                    <a:pt x="68" y="64"/>
                    <a:pt x="62" y="61"/>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2" name="Freeform 145"/>
            <p:cNvSpPr/>
            <p:nvPr/>
          </p:nvSpPr>
          <p:spPr bwMode="auto">
            <a:xfrm>
              <a:off x="8047038" y="-3717926"/>
              <a:ext cx="152400" cy="125413"/>
            </a:xfrm>
            <a:custGeom>
              <a:avLst/>
              <a:gdLst>
                <a:gd name="T0" fmla="*/ 78 w 89"/>
                <a:gd name="T1" fmla="*/ 70 h 73"/>
                <a:gd name="T2" fmla="*/ 11 w 89"/>
                <a:gd name="T3" fmla="*/ 31 h 73"/>
                <a:gd name="T4" fmla="*/ 0 w 89"/>
                <a:gd name="T5" fmla="*/ 11 h 73"/>
                <a:gd name="T6" fmla="*/ 11 w 89"/>
                <a:gd name="T7" fmla="*/ 3 h 73"/>
                <a:gd name="T8" fmla="*/ 78 w 89"/>
                <a:gd name="T9" fmla="*/ 42 h 73"/>
                <a:gd name="T10" fmla="*/ 89 w 89"/>
                <a:gd name="T11" fmla="*/ 62 h 73"/>
                <a:gd name="T12" fmla="*/ 78 w 89"/>
                <a:gd name="T13" fmla="*/ 70 h 73"/>
              </a:gdLst>
              <a:ahLst/>
              <a:cxnLst>
                <a:cxn ang="0">
                  <a:pos x="T0" y="T1"/>
                </a:cxn>
                <a:cxn ang="0">
                  <a:pos x="T2" y="T3"/>
                </a:cxn>
                <a:cxn ang="0">
                  <a:pos x="T4" y="T5"/>
                </a:cxn>
                <a:cxn ang="0">
                  <a:pos x="T6" y="T7"/>
                </a:cxn>
                <a:cxn ang="0">
                  <a:pos x="T8" y="T9"/>
                </a:cxn>
                <a:cxn ang="0">
                  <a:pos x="T10" y="T11"/>
                </a:cxn>
                <a:cxn ang="0">
                  <a:pos x="T12" y="T13"/>
                </a:cxn>
              </a:cxnLst>
              <a:rect l="0" t="0" r="r" b="b"/>
              <a:pathLst>
                <a:path w="89" h="73">
                  <a:moveTo>
                    <a:pt x="78" y="70"/>
                  </a:moveTo>
                  <a:cubicBezTo>
                    <a:pt x="11" y="31"/>
                    <a:pt x="11" y="31"/>
                    <a:pt x="11" y="31"/>
                  </a:cubicBezTo>
                  <a:cubicBezTo>
                    <a:pt x="5" y="28"/>
                    <a:pt x="0" y="19"/>
                    <a:pt x="0" y="11"/>
                  </a:cubicBezTo>
                  <a:cubicBezTo>
                    <a:pt x="0" y="3"/>
                    <a:pt x="5" y="0"/>
                    <a:pt x="11" y="3"/>
                  </a:cubicBezTo>
                  <a:cubicBezTo>
                    <a:pt x="78" y="42"/>
                    <a:pt x="78" y="42"/>
                    <a:pt x="78" y="42"/>
                  </a:cubicBezTo>
                  <a:cubicBezTo>
                    <a:pt x="84" y="45"/>
                    <a:pt x="89" y="54"/>
                    <a:pt x="89" y="62"/>
                  </a:cubicBezTo>
                  <a:cubicBezTo>
                    <a:pt x="89" y="70"/>
                    <a:pt x="84" y="73"/>
                    <a:pt x="78" y="70"/>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3" name="Freeform 146"/>
            <p:cNvSpPr/>
            <p:nvPr/>
          </p:nvSpPr>
          <p:spPr bwMode="auto">
            <a:xfrm>
              <a:off x="8047038" y="-3597276"/>
              <a:ext cx="338138" cy="233363"/>
            </a:xfrm>
            <a:custGeom>
              <a:avLst/>
              <a:gdLst>
                <a:gd name="T0" fmla="*/ 186 w 197"/>
                <a:gd name="T1" fmla="*/ 133 h 136"/>
                <a:gd name="T2" fmla="*/ 11 w 197"/>
                <a:gd name="T3" fmla="*/ 31 h 136"/>
                <a:gd name="T4" fmla="*/ 0 w 197"/>
                <a:gd name="T5" fmla="*/ 11 h 136"/>
                <a:gd name="T6" fmla="*/ 11 w 197"/>
                <a:gd name="T7" fmla="*/ 3 h 136"/>
                <a:gd name="T8" fmla="*/ 186 w 197"/>
                <a:gd name="T9" fmla="*/ 105 h 136"/>
                <a:gd name="T10" fmla="*/ 197 w 197"/>
                <a:gd name="T11" fmla="*/ 125 h 136"/>
                <a:gd name="T12" fmla="*/ 186 w 197"/>
                <a:gd name="T13" fmla="*/ 133 h 136"/>
              </a:gdLst>
              <a:ahLst/>
              <a:cxnLst>
                <a:cxn ang="0">
                  <a:pos x="T0" y="T1"/>
                </a:cxn>
                <a:cxn ang="0">
                  <a:pos x="T2" y="T3"/>
                </a:cxn>
                <a:cxn ang="0">
                  <a:pos x="T4" y="T5"/>
                </a:cxn>
                <a:cxn ang="0">
                  <a:pos x="T6" y="T7"/>
                </a:cxn>
                <a:cxn ang="0">
                  <a:pos x="T8" y="T9"/>
                </a:cxn>
                <a:cxn ang="0">
                  <a:pos x="T10" y="T11"/>
                </a:cxn>
                <a:cxn ang="0">
                  <a:pos x="T12" y="T13"/>
                </a:cxn>
              </a:cxnLst>
              <a:rect l="0" t="0" r="r" b="b"/>
              <a:pathLst>
                <a:path w="197" h="136">
                  <a:moveTo>
                    <a:pt x="186" y="133"/>
                  </a:moveTo>
                  <a:cubicBezTo>
                    <a:pt x="11" y="31"/>
                    <a:pt x="11" y="31"/>
                    <a:pt x="11" y="31"/>
                  </a:cubicBezTo>
                  <a:cubicBezTo>
                    <a:pt x="5" y="28"/>
                    <a:pt x="0" y="19"/>
                    <a:pt x="0" y="11"/>
                  </a:cubicBezTo>
                  <a:cubicBezTo>
                    <a:pt x="0" y="4"/>
                    <a:pt x="5" y="0"/>
                    <a:pt x="11" y="3"/>
                  </a:cubicBezTo>
                  <a:cubicBezTo>
                    <a:pt x="186" y="105"/>
                    <a:pt x="186" y="105"/>
                    <a:pt x="186" y="105"/>
                  </a:cubicBezTo>
                  <a:cubicBezTo>
                    <a:pt x="192" y="108"/>
                    <a:pt x="197" y="117"/>
                    <a:pt x="197" y="125"/>
                  </a:cubicBezTo>
                  <a:cubicBezTo>
                    <a:pt x="197" y="133"/>
                    <a:pt x="192" y="136"/>
                    <a:pt x="186" y="133"/>
                  </a:cubicBezTo>
                </a:path>
              </a:pathLst>
            </a:custGeom>
            <a:solidFill>
              <a:srgbClr val="D841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4" name="Freeform 147"/>
            <p:cNvSpPr/>
            <p:nvPr/>
          </p:nvSpPr>
          <p:spPr bwMode="auto">
            <a:xfrm>
              <a:off x="8251826" y="-3600451"/>
              <a:ext cx="503238" cy="330200"/>
            </a:xfrm>
            <a:custGeom>
              <a:avLst/>
              <a:gdLst>
                <a:gd name="T0" fmla="*/ 284 w 294"/>
                <a:gd name="T1" fmla="*/ 189 h 193"/>
                <a:gd name="T2" fmla="*/ 10 w 294"/>
                <a:gd name="T3" fmla="*/ 31 h 193"/>
                <a:gd name="T4" fmla="*/ 0 w 294"/>
                <a:gd name="T5" fmla="*/ 11 h 193"/>
                <a:gd name="T6" fmla="*/ 10 w 294"/>
                <a:gd name="T7" fmla="*/ 3 h 193"/>
                <a:gd name="T8" fmla="*/ 284 w 294"/>
                <a:gd name="T9" fmla="*/ 161 h 193"/>
                <a:gd name="T10" fmla="*/ 294 w 294"/>
                <a:gd name="T11" fmla="*/ 181 h 193"/>
                <a:gd name="T12" fmla="*/ 284 w 294"/>
                <a:gd name="T13" fmla="*/ 189 h 193"/>
              </a:gdLst>
              <a:ahLst/>
              <a:cxnLst>
                <a:cxn ang="0">
                  <a:pos x="T0" y="T1"/>
                </a:cxn>
                <a:cxn ang="0">
                  <a:pos x="T2" y="T3"/>
                </a:cxn>
                <a:cxn ang="0">
                  <a:pos x="T4" y="T5"/>
                </a:cxn>
                <a:cxn ang="0">
                  <a:pos x="T6" y="T7"/>
                </a:cxn>
                <a:cxn ang="0">
                  <a:pos x="T8" y="T9"/>
                </a:cxn>
                <a:cxn ang="0">
                  <a:pos x="T10" y="T11"/>
                </a:cxn>
                <a:cxn ang="0">
                  <a:pos x="T12" y="T13"/>
                </a:cxn>
              </a:cxnLst>
              <a:rect l="0" t="0" r="r" b="b"/>
              <a:pathLst>
                <a:path w="294" h="193">
                  <a:moveTo>
                    <a:pt x="284" y="189"/>
                  </a:moveTo>
                  <a:cubicBezTo>
                    <a:pt x="10" y="31"/>
                    <a:pt x="10" y="31"/>
                    <a:pt x="10" y="31"/>
                  </a:cubicBezTo>
                  <a:cubicBezTo>
                    <a:pt x="4" y="28"/>
                    <a:pt x="0" y="19"/>
                    <a:pt x="0" y="11"/>
                  </a:cubicBezTo>
                  <a:cubicBezTo>
                    <a:pt x="0" y="4"/>
                    <a:pt x="4" y="0"/>
                    <a:pt x="10" y="3"/>
                  </a:cubicBezTo>
                  <a:cubicBezTo>
                    <a:pt x="284" y="161"/>
                    <a:pt x="284" y="161"/>
                    <a:pt x="284" y="161"/>
                  </a:cubicBezTo>
                  <a:cubicBezTo>
                    <a:pt x="289" y="165"/>
                    <a:pt x="294" y="174"/>
                    <a:pt x="294" y="181"/>
                  </a:cubicBezTo>
                  <a:cubicBezTo>
                    <a:pt x="294" y="189"/>
                    <a:pt x="289" y="193"/>
                    <a:pt x="284" y="189"/>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5" name="Freeform 148"/>
            <p:cNvSpPr/>
            <p:nvPr/>
          </p:nvSpPr>
          <p:spPr bwMode="auto">
            <a:xfrm>
              <a:off x="8380413" y="-3652838"/>
              <a:ext cx="111125" cy="103188"/>
            </a:xfrm>
            <a:custGeom>
              <a:avLst/>
              <a:gdLst>
                <a:gd name="T0" fmla="*/ 55 w 65"/>
                <a:gd name="T1" fmla="*/ 56 h 60"/>
                <a:gd name="T2" fmla="*/ 11 w 65"/>
                <a:gd name="T3" fmla="*/ 31 h 60"/>
                <a:gd name="T4" fmla="*/ 0 w 65"/>
                <a:gd name="T5" fmla="*/ 11 h 60"/>
                <a:gd name="T6" fmla="*/ 11 w 65"/>
                <a:gd name="T7" fmla="*/ 3 h 60"/>
                <a:gd name="T8" fmla="*/ 55 w 65"/>
                <a:gd name="T9" fmla="*/ 28 h 60"/>
                <a:gd name="T10" fmla="*/ 65 w 65"/>
                <a:gd name="T11" fmla="*/ 49 h 60"/>
                <a:gd name="T12" fmla="*/ 55 w 65"/>
                <a:gd name="T13" fmla="*/ 56 h 60"/>
              </a:gdLst>
              <a:ahLst/>
              <a:cxnLst>
                <a:cxn ang="0">
                  <a:pos x="T0" y="T1"/>
                </a:cxn>
                <a:cxn ang="0">
                  <a:pos x="T2" y="T3"/>
                </a:cxn>
                <a:cxn ang="0">
                  <a:pos x="T4" y="T5"/>
                </a:cxn>
                <a:cxn ang="0">
                  <a:pos x="T6" y="T7"/>
                </a:cxn>
                <a:cxn ang="0">
                  <a:pos x="T8" y="T9"/>
                </a:cxn>
                <a:cxn ang="0">
                  <a:pos x="T10" y="T11"/>
                </a:cxn>
                <a:cxn ang="0">
                  <a:pos x="T12" y="T13"/>
                </a:cxn>
              </a:cxnLst>
              <a:rect l="0" t="0" r="r" b="b"/>
              <a:pathLst>
                <a:path w="65" h="60">
                  <a:moveTo>
                    <a:pt x="55" y="56"/>
                  </a:moveTo>
                  <a:cubicBezTo>
                    <a:pt x="11" y="31"/>
                    <a:pt x="11" y="31"/>
                    <a:pt x="11" y="31"/>
                  </a:cubicBezTo>
                  <a:cubicBezTo>
                    <a:pt x="5" y="28"/>
                    <a:pt x="0" y="19"/>
                    <a:pt x="0" y="11"/>
                  </a:cubicBezTo>
                  <a:cubicBezTo>
                    <a:pt x="0" y="3"/>
                    <a:pt x="5" y="0"/>
                    <a:pt x="11" y="3"/>
                  </a:cubicBezTo>
                  <a:cubicBezTo>
                    <a:pt x="55" y="28"/>
                    <a:pt x="55" y="28"/>
                    <a:pt x="55" y="28"/>
                  </a:cubicBezTo>
                  <a:cubicBezTo>
                    <a:pt x="61" y="32"/>
                    <a:pt x="65" y="41"/>
                    <a:pt x="65" y="49"/>
                  </a:cubicBezTo>
                  <a:cubicBezTo>
                    <a:pt x="65" y="56"/>
                    <a:pt x="61" y="60"/>
                    <a:pt x="55" y="56"/>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6" name="Freeform 149"/>
            <p:cNvSpPr/>
            <p:nvPr/>
          </p:nvSpPr>
          <p:spPr bwMode="auto">
            <a:xfrm>
              <a:off x="8177213" y="-4006851"/>
              <a:ext cx="225425" cy="168275"/>
            </a:xfrm>
            <a:custGeom>
              <a:avLst/>
              <a:gdLst>
                <a:gd name="T0" fmla="*/ 120 w 131"/>
                <a:gd name="T1" fmla="*/ 95 h 98"/>
                <a:gd name="T2" fmla="*/ 10 w 131"/>
                <a:gd name="T3" fmla="*/ 31 h 98"/>
                <a:gd name="T4" fmla="*/ 0 w 131"/>
                <a:gd name="T5" fmla="*/ 11 h 98"/>
                <a:gd name="T6" fmla="*/ 10 w 131"/>
                <a:gd name="T7" fmla="*/ 3 h 98"/>
                <a:gd name="T8" fmla="*/ 120 w 131"/>
                <a:gd name="T9" fmla="*/ 67 h 98"/>
                <a:gd name="T10" fmla="*/ 131 w 131"/>
                <a:gd name="T11" fmla="*/ 87 h 98"/>
                <a:gd name="T12" fmla="*/ 120 w 131"/>
                <a:gd name="T13" fmla="*/ 95 h 98"/>
              </a:gdLst>
              <a:ahLst/>
              <a:cxnLst>
                <a:cxn ang="0">
                  <a:pos x="T0" y="T1"/>
                </a:cxn>
                <a:cxn ang="0">
                  <a:pos x="T2" y="T3"/>
                </a:cxn>
                <a:cxn ang="0">
                  <a:pos x="T4" y="T5"/>
                </a:cxn>
                <a:cxn ang="0">
                  <a:pos x="T6" y="T7"/>
                </a:cxn>
                <a:cxn ang="0">
                  <a:pos x="T8" y="T9"/>
                </a:cxn>
                <a:cxn ang="0">
                  <a:pos x="T10" y="T11"/>
                </a:cxn>
                <a:cxn ang="0">
                  <a:pos x="T12" y="T13"/>
                </a:cxn>
              </a:cxnLst>
              <a:rect l="0" t="0" r="r" b="b"/>
              <a:pathLst>
                <a:path w="131" h="98">
                  <a:moveTo>
                    <a:pt x="120" y="95"/>
                  </a:moveTo>
                  <a:cubicBezTo>
                    <a:pt x="10" y="31"/>
                    <a:pt x="10" y="31"/>
                    <a:pt x="10" y="31"/>
                  </a:cubicBezTo>
                  <a:cubicBezTo>
                    <a:pt x="5" y="28"/>
                    <a:pt x="0" y="19"/>
                    <a:pt x="0" y="11"/>
                  </a:cubicBezTo>
                  <a:cubicBezTo>
                    <a:pt x="0" y="3"/>
                    <a:pt x="5" y="0"/>
                    <a:pt x="10" y="3"/>
                  </a:cubicBezTo>
                  <a:cubicBezTo>
                    <a:pt x="120" y="67"/>
                    <a:pt x="120" y="67"/>
                    <a:pt x="120" y="67"/>
                  </a:cubicBezTo>
                  <a:cubicBezTo>
                    <a:pt x="126" y="70"/>
                    <a:pt x="131" y="79"/>
                    <a:pt x="131" y="87"/>
                  </a:cubicBezTo>
                  <a:cubicBezTo>
                    <a:pt x="131" y="94"/>
                    <a:pt x="126" y="98"/>
                    <a:pt x="120" y="95"/>
                  </a:cubicBezTo>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7" name="Freeform 150"/>
            <p:cNvSpPr/>
            <p:nvPr/>
          </p:nvSpPr>
          <p:spPr bwMode="auto">
            <a:xfrm>
              <a:off x="8431213" y="-3859213"/>
              <a:ext cx="88900" cy="88900"/>
            </a:xfrm>
            <a:custGeom>
              <a:avLst/>
              <a:gdLst>
                <a:gd name="T0" fmla="*/ 42 w 52"/>
                <a:gd name="T1" fmla="*/ 49 h 52"/>
                <a:gd name="T2" fmla="*/ 11 w 52"/>
                <a:gd name="T3" fmla="*/ 31 h 52"/>
                <a:gd name="T4" fmla="*/ 0 w 52"/>
                <a:gd name="T5" fmla="*/ 11 h 52"/>
                <a:gd name="T6" fmla="*/ 11 w 52"/>
                <a:gd name="T7" fmla="*/ 3 h 52"/>
                <a:gd name="T8" fmla="*/ 42 w 52"/>
                <a:gd name="T9" fmla="*/ 21 h 52"/>
                <a:gd name="T10" fmla="*/ 52 w 52"/>
                <a:gd name="T11" fmla="*/ 41 h 52"/>
                <a:gd name="T12" fmla="*/ 42 w 52"/>
                <a:gd name="T13" fmla="*/ 49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2" y="49"/>
                  </a:moveTo>
                  <a:cubicBezTo>
                    <a:pt x="11" y="31"/>
                    <a:pt x="11" y="31"/>
                    <a:pt x="11" y="31"/>
                  </a:cubicBezTo>
                  <a:cubicBezTo>
                    <a:pt x="5" y="28"/>
                    <a:pt x="0" y="19"/>
                    <a:pt x="0" y="11"/>
                  </a:cubicBezTo>
                  <a:cubicBezTo>
                    <a:pt x="0" y="3"/>
                    <a:pt x="5" y="0"/>
                    <a:pt x="11" y="3"/>
                  </a:cubicBezTo>
                  <a:cubicBezTo>
                    <a:pt x="42" y="21"/>
                    <a:pt x="42" y="21"/>
                    <a:pt x="42" y="21"/>
                  </a:cubicBezTo>
                  <a:cubicBezTo>
                    <a:pt x="48" y="24"/>
                    <a:pt x="52" y="33"/>
                    <a:pt x="52" y="41"/>
                  </a:cubicBezTo>
                  <a:cubicBezTo>
                    <a:pt x="52" y="49"/>
                    <a:pt x="48" y="52"/>
                    <a:pt x="42" y="49"/>
                  </a:cubicBezTo>
                </a:path>
              </a:pathLst>
            </a:custGeom>
            <a:solidFill>
              <a:srgbClr val="D8417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59" name="Freeform 151"/>
            <p:cNvSpPr>
              <a:spLocks noEditPoints="1"/>
            </p:cNvSpPr>
            <p:nvPr/>
          </p:nvSpPr>
          <p:spPr bwMode="auto">
            <a:xfrm>
              <a:off x="7837488" y="-3933826"/>
              <a:ext cx="1081088" cy="444500"/>
            </a:xfrm>
            <a:custGeom>
              <a:avLst/>
              <a:gdLst>
                <a:gd name="T0" fmla="*/ 201 w 632"/>
                <a:gd name="T1" fmla="*/ 196 h 259"/>
                <a:gd name="T2" fmla="*/ 123 w 632"/>
                <a:gd name="T3" fmla="*/ 137 h 259"/>
                <a:gd name="T4" fmla="*/ 134 w 632"/>
                <a:gd name="T5" fmla="*/ 129 h 259"/>
                <a:gd name="T6" fmla="*/ 212 w 632"/>
                <a:gd name="T7" fmla="*/ 188 h 259"/>
                <a:gd name="T8" fmla="*/ 269 w 632"/>
                <a:gd name="T9" fmla="*/ 160 h 259"/>
                <a:gd name="T10" fmla="*/ 214 w 632"/>
                <a:gd name="T11" fmla="*/ 129 h 259"/>
                <a:gd name="T12" fmla="*/ 210 w 632"/>
                <a:gd name="T13" fmla="*/ 100 h 259"/>
                <a:gd name="T14" fmla="*/ 265 w 632"/>
                <a:gd name="T15" fmla="*/ 131 h 259"/>
                <a:gd name="T16" fmla="*/ 269 w 632"/>
                <a:gd name="T17" fmla="*/ 160 h 259"/>
                <a:gd name="T18" fmla="*/ 0 w 632"/>
                <a:gd name="T19" fmla="*/ 171 h 259"/>
                <a:gd name="T20" fmla="*/ 181 w 632"/>
                <a:gd name="T21" fmla="*/ 255 h 259"/>
                <a:gd name="T22" fmla="*/ 123 w 632"/>
                <a:gd name="T23" fmla="*/ 207 h 259"/>
                <a:gd name="T24" fmla="*/ 134 w 632"/>
                <a:gd name="T25" fmla="*/ 199 h 259"/>
                <a:gd name="T26" fmla="*/ 256 w 632"/>
                <a:gd name="T27" fmla="*/ 228 h 259"/>
                <a:gd name="T28" fmla="*/ 242 w 632"/>
                <a:gd name="T29" fmla="*/ 205 h 259"/>
                <a:gd name="T30" fmla="*/ 252 w 632"/>
                <a:gd name="T31" fmla="*/ 197 h 259"/>
                <a:gd name="T32" fmla="*/ 336 w 632"/>
                <a:gd name="T33" fmla="*/ 199 h 259"/>
                <a:gd name="T34" fmla="*/ 317 w 632"/>
                <a:gd name="T35" fmla="*/ 175 h 259"/>
                <a:gd name="T36" fmla="*/ 328 w 632"/>
                <a:gd name="T37" fmla="*/ 167 h 259"/>
                <a:gd name="T38" fmla="*/ 410 w 632"/>
                <a:gd name="T39" fmla="*/ 173 h 259"/>
                <a:gd name="T40" fmla="*/ 393 w 632"/>
                <a:gd name="T41" fmla="*/ 93 h 259"/>
                <a:gd name="T42" fmla="*/ 358 w 632"/>
                <a:gd name="T43" fmla="*/ 74 h 259"/>
                <a:gd name="T44" fmla="*/ 354 w 632"/>
                <a:gd name="T45" fmla="*/ 45 h 259"/>
                <a:gd name="T46" fmla="*/ 389 w 632"/>
                <a:gd name="T47" fmla="*/ 64 h 259"/>
                <a:gd name="T48" fmla="*/ 393 w 632"/>
                <a:gd name="T49" fmla="*/ 93 h 259"/>
                <a:gd name="T50" fmla="*/ 411 w 632"/>
                <a:gd name="T51" fmla="*/ 20 h 259"/>
                <a:gd name="T52" fmla="*/ 534 w 632"/>
                <a:gd name="T53" fmla="*/ 105 h 259"/>
                <a:gd name="T54" fmla="*/ 523 w 632"/>
                <a:gd name="T55" fmla="*/ 113 h 259"/>
                <a:gd name="T56" fmla="*/ 328 w 632"/>
                <a:gd name="T57" fmla="*/ 50 h 259"/>
                <a:gd name="T58" fmla="*/ 321 w 632"/>
                <a:gd name="T59" fmla="*/ 53 h 259"/>
                <a:gd name="T60" fmla="*/ 440 w 632"/>
                <a:gd name="T61" fmla="*/ 162 h 259"/>
                <a:gd name="T62" fmla="*/ 465 w 632"/>
                <a:gd name="T63"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2" h="259">
                  <a:moveTo>
                    <a:pt x="205" y="197"/>
                  </a:moveTo>
                  <a:cubicBezTo>
                    <a:pt x="204" y="197"/>
                    <a:pt x="203" y="197"/>
                    <a:pt x="201" y="196"/>
                  </a:cubicBezTo>
                  <a:cubicBezTo>
                    <a:pt x="134" y="157"/>
                    <a:pt x="134" y="157"/>
                    <a:pt x="134" y="157"/>
                  </a:cubicBezTo>
                  <a:cubicBezTo>
                    <a:pt x="128" y="154"/>
                    <a:pt x="123" y="145"/>
                    <a:pt x="123" y="137"/>
                  </a:cubicBezTo>
                  <a:cubicBezTo>
                    <a:pt x="123" y="131"/>
                    <a:pt x="126" y="128"/>
                    <a:pt x="130" y="128"/>
                  </a:cubicBezTo>
                  <a:cubicBezTo>
                    <a:pt x="131" y="128"/>
                    <a:pt x="132" y="128"/>
                    <a:pt x="134" y="129"/>
                  </a:cubicBezTo>
                  <a:cubicBezTo>
                    <a:pt x="201" y="168"/>
                    <a:pt x="201" y="168"/>
                    <a:pt x="201" y="168"/>
                  </a:cubicBezTo>
                  <a:cubicBezTo>
                    <a:pt x="207" y="171"/>
                    <a:pt x="212" y="180"/>
                    <a:pt x="212" y="188"/>
                  </a:cubicBezTo>
                  <a:cubicBezTo>
                    <a:pt x="212" y="194"/>
                    <a:pt x="209" y="197"/>
                    <a:pt x="205" y="197"/>
                  </a:cubicBezTo>
                  <a:moveTo>
                    <a:pt x="269" y="160"/>
                  </a:moveTo>
                  <a:cubicBezTo>
                    <a:pt x="268" y="160"/>
                    <a:pt x="266" y="159"/>
                    <a:pt x="265" y="159"/>
                  </a:cubicBezTo>
                  <a:cubicBezTo>
                    <a:pt x="214" y="129"/>
                    <a:pt x="214" y="129"/>
                    <a:pt x="214" y="129"/>
                  </a:cubicBezTo>
                  <a:cubicBezTo>
                    <a:pt x="208" y="126"/>
                    <a:pt x="203" y="117"/>
                    <a:pt x="203" y="109"/>
                  </a:cubicBezTo>
                  <a:cubicBezTo>
                    <a:pt x="203" y="103"/>
                    <a:pt x="206" y="100"/>
                    <a:pt x="210" y="100"/>
                  </a:cubicBezTo>
                  <a:cubicBezTo>
                    <a:pt x="211" y="100"/>
                    <a:pt x="212" y="100"/>
                    <a:pt x="214" y="101"/>
                  </a:cubicBezTo>
                  <a:cubicBezTo>
                    <a:pt x="265" y="131"/>
                    <a:pt x="265" y="131"/>
                    <a:pt x="265" y="131"/>
                  </a:cubicBezTo>
                  <a:cubicBezTo>
                    <a:pt x="271" y="134"/>
                    <a:pt x="275" y="143"/>
                    <a:pt x="275" y="151"/>
                  </a:cubicBezTo>
                  <a:cubicBezTo>
                    <a:pt x="275" y="156"/>
                    <a:pt x="273" y="160"/>
                    <a:pt x="269" y="160"/>
                  </a:cubicBezTo>
                  <a:moveTo>
                    <a:pt x="248" y="79"/>
                  </a:moveTo>
                  <a:cubicBezTo>
                    <a:pt x="0" y="171"/>
                    <a:pt x="0" y="171"/>
                    <a:pt x="0" y="171"/>
                  </a:cubicBezTo>
                  <a:cubicBezTo>
                    <a:pt x="170" y="259"/>
                    <a:pt x="170" y="259"/>
                    <a:pt x="170" y="259"/>
                  </a:cubicBezTo>
                  <a:cubicBezTo>
                    <a:pt x="181" y="255"/>
                    <a:pt x="181" y="255"/>
                    <a:pt x="181" y="255"/>
                  </a:cubicBezTo>
                  <a:cubicBezTo>
                    <a:pt x="134" y="227"/>
                    <a:pt x="134" y="227"/>
                    <a:pt x="134" y="227"/>
                  </a:cubicBezTo>
                  <a:cubicBezTo>
                    <a:pt x="128" y="224"/>
                    <a:pt x="123" y="215"/>
                    <a:pt x="123" y="207"/>
                  </a:cubicBezTo>
                  <a:cubicBezTo>
                    <a:pt x="123" y="202"/>
                    <a:pt x="126" y="198"/>
                    <a:pt x="130" y="198"/>
                  </a:cubicBezTo>
                  <a:cubicBezTo>
                    <a:pt x="131" y="198"/>
                    <a:pt x="132" y="199"/>
                    <a:pt x="134" y="199"/>
                  </a:cubicBezTo>
                  <a:cubicBezTo>
                    <a:pt x="211" y="244"/>
                    <a:pt x="211" y="244"/>
                    <a:pt x="211" y="244"/>
                  </a:cubicBezTo>
                  <a:cubicBezTo>
                    <a:pt x="256" y="228"/>
                    <a:pt x="256" y="228"/>
                    <a:pt x="256" y="228"/>
                  </a:cubicBezTo>
                  <a:cubicBezTo>
                    <a:pt x="252" y="225"/>
                    <a:pt x="252" y="225"/>
                    <a:pt x="252" y="225"/>
                  </a:cubicBezTo>
                  <a:cubicBezTo>
                    <a:pt x="246" y="222"/>
                    <a:pt x="242" y="213"/>
                    <a:pt x="242" y="205"/>
                  </a:cubicBezTo>
                  <a:cubicBezTo>
                    <a:pt x="242" y="200"/>
                    <a:pt x="244" y="196"/>
                    <a:pt x="248" y="196"/>
                  </a:cubicBezTo>
                  <a:cubicBezTo>
                    <a:pt x="249" y="196"/>
                    <a:pt x="251" y="196"/>
                    <a:pt x="252" y="197"/>
                  </a:cubicBezTo>
                  <a:cubicBezTo>
                    <a:pt x="286" y="217"/>
                    <a:pt x="286" y="217"/>
                    <a:pt x="286" y="217"/>
                  </a:cubicBezTo>
                  <a:cubicBezTo>
                    <a:pt x="336" y="199"/>
                    <a:pt x="336" y="199"/>
                    <a:pt x="336" y="199"/>
                  </a:cubicBezTo>
                  <a:cubicBezTo>
                    <a:pt x="328" y="195"/>
                    <a:pt x="328" y="195"/>
                    <a:pt x="328" y="195"/>
                  </a:cubicBezTo>
                  <a:cubicBezTo>
                    <a:pt x="322" y="192"/>
                    <a:pt x="317" y="183"/>
                    <a:pt x="317" y="175"/>
                  </a:cubicBezTo>
                  <a:cubicBezTo>
                    <a:pt x="317" y="169"/>
                    <a:pt x="320" y="166"/>
                    <a:pt x="324" y="166"/>
                  </a:cubicBezTo>
                  <a:cubicBezTo>
                    <a:pt x="325" y="166"/>
                    <a:pt x="326" y="166"/>
                    <a:pt x="328" y="167"/>
                  </a:cubicBezTo>
                  <a:cubicBezTo>
                    <a:pt x="365" y="189"/>
                    <a:pt x="365" y="189"/>
                    <a:pt x="365" y="189"/>
                  </a:cubicBezTo>
                  <a:cubicBezTo>
                    <a:pt x="410" y="173"/>
                    <a:pt x="410" y="173"/>
                    <a:pt x="410" y="173"/>
                  </a:cubicBezTo>
                  <a:cubicBezTo>
                    <a:pt x="248" y="79"/>
                    <a:pt x="248" y="79"/>
                    <a:pt x="248" y="79"/>
                  </a:cubicBezTo>
                  <a:moveTo>
                    <a:pt x="393" y="93"/>
                  </a:moveTo>
                  <a:cubicBezTo>
                    <a:pt x="392" y="93"/>
                    <a:pt x="390" y="93"/>
                    <a:pt x="389" y="92"/>
                  </a:cubicBezTo>
                  <a:cubicBezTo>
                    <a:pt x="358" y="74"/>
                    <a:pt x="358" y="74"/>
                    <a:pt x="358" y="74"/>
                  </a:cubicBezTo>
                  <a:cubicBezTo>
                    <a:pt x="352" y="71"/>
                    <a:pt x="347" y="62"/>
                    <a:pt x="347" y="54"/>
                  </a:cubicBezTo>
                  <a:cubicBezTo>
                    <a:pt x="347" y="48"/>
                    <a:pt x="350" y="45"/>
                    <a:pt x="354" y="45"/>
                  </a:cubicBezTo>
                  <a:cubicBezTo>
                    <a:pt x="355" y="45"/>
                    <a:pt x="356" y="45"/>
                    <a:pt x="358" y="46"/>
                  </a:cubicBezTo>
                  <a:cubicBezTo>
                    <a:pt x="389" y="64"/>
                    <a:pt x="389" y="64"/>
                    <a:pt x="389" y="64"/>
                  </a:cubicBezTo>
                  <a:cubicBezTo>
                    <a:pt x="395" y="67"/>
                    <a:pt x="399" y="76"/>
                    <a:pt x="399" y="84"/>
                  </a:cubicBezTo>
                  <a:cubicBezTo>
                    <a:pt x="399" y="90"/>
                    <a:pt x="397" y="93"/>
                    <a:pt x="393" y="93"/>
                  </a:cubicBezTo>
                  <a:moveTo>
                    <a:pt x="465" y="0"/>
                  </a:moveTo>
                  <a:cubicBezTo>
                    <a:pt x="411" y="20"/>
                    <a:pt x="411" y="20"/>
                    <a:pt x="411" y="20"/>
                  </a:cubicBezTo>
                  <a:cubicBezTo>
                    <a:pt x="523" y="85"/>
                    <a:pt x="523" y="85"/>
                    <a:pt x="523" y="85"/>
                  </a:cubicBezTo>
                  <a:cubicBezTo>
                    <a:pt x="529" y="88"/>
                    <a:pt x="534" y="97"/>
                    <a:pt x="534" y="105"/>
                  </a:cubicBezTo>
                  <a:cubicBezTo>
                    <a:pt x="534" y="111"/>
                    <a:pt x="531" y="114"/>
                    <a:pt x="528" y="114"/>
                  </a:cubicBezTo>
                  <a:cubicBezTo>
                    <a:pt x="526" y="114"/>
                    <a:pt x="525" y="114"/>
                    <a:pt x="523" y="113"/>
                  </a:cubicBezTo>
                  <a:cubicBezTo>
                    <a:pt x="381" y="31"/>
                    <a:pt x="381" y="31"/>
                    <a:pt x="381" y="31"/>
                  </a:cubicBezTo>
                  <a:cubicBezTo>
                    <a:pt x="328" y="50"/>
                    <a:pt x="328" y="50"/>
                    <a:pt x="328" y="50"/>
                  </a:cubicBezTo>
                  <a:cubicBezTo>
                    <a:pt x="327" y="52"/>
                    <a:pt x="325" y="53"/>
                    <a:pt x="323" y="53"/>
                  </a:cubicBezTo>
                  <a:cubicBezTo>
                    <a:pt x="323" y="53"/>
                    <a:pt x="322" y="53"/>
                    <a:pt x="321" y="53"/>
                  </a:cubicBezTo>
                  <a:cubicBezTo>
                    <a:pt x="278" y="68"/>
                    <a:pt x="278" y="68"/>
                    <a:pt x="278" y="68"/>
                  </a:cubicBezTo>
                  <a:cubicBezTo>
                    <a:pt x="440" y="162"/>
                    <a:pt x="440" y="162"/>
                    <a:pt x="440" y="162"/>
                  </a:cubicBezTo>
                  <a:cubicBezTo>
                    <a:pt x="632" y="93"/>
                    <a:pt x="632" y="93"/>
                    <a:pt x="632" y="93"/>
                  </a:cubicBezTo>
                  <a:cubicBezTo>
                    <a:pt x="465" y="0"/>
                    <a:pt x="465" y="0"/>
                    <a:pt x="465" y="0"/>
                  </a:cubicBezTo>
                </a:path>
              </a:pathLst>
            </a:custGeom>
            <a:solidFill>
              <a:srgbClr val="B4D9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0" name="Freeform 152"/>
            <p:cNvSpPr/>
            <p:nvPr/>
          </p:nvSpPr>
          <p:spPr bwMode="auto">
            <a:xfrm>
              <a:off x="8489951" y="-3898901"/>
              <a:ext cx="261938" cy="160338"/>
            </a:xfrm>
            <a:custGeom>
              <a:avLst/>
              <a:gdLst>
                <a:gd name="T0" fmla="*/ 30 w 153"/>
                <a:gd name="T1" fmla="*/ 0 h 94"/>
                <a:gd name="T2" fmla="*/ 0 w 153"/>
                <a:gd name="T3" fmla="*/ 11 h 94"/>
                <a:gd name="T4" fmla="*/ 142 w 153"/>
                <a:gd name="T5" fmla="*/ 93 h 94"/>
                <a:gd name="T6" fmla="*/ 147 w 153"/>
                <a:gd name="T7" fmla="*/ 94 h 94"/>
                <a:gd name="T8" fmla="*/ 153 w 153"/>
                <a:gd name="T9" fmla="*/ 85 h 94"/>
                <a:gd name="T10" fmla="*/ 142 w 153"/>
                <a:gd name="T11" fmla="*/ 65 h 94"/>
                <a:gd name="T12" fmla="*/ 30 w 153"/>
                <a:gd name="T13" fmla="*/ 0 h 94"/>
              </a:gdLst>
              <a:ahLst/>
              <a:cxnLst>
                <a:cxn ang="0">
                  <a:pos x="T0" y="T1"/>
                </a:cxn>
                <a:cxn ang="0">
                  <a:pos x="T2" y="T3"/>
                </a:cxn>
                <a:cxn ang="0">
                  <a:pos x="T4" y="T5"/>
                </a:cxn>
                <a:cxn ang="0">
                  <a:pos x="T6" y="T7"/>
                </a:cxn>
                <a:cxn ang="0">
                  <a:pos x="T8" y="T9"/>
                </a:cxn>
                <a:cxn ang="0">
                  <a:pos x="T10" y="T11"/>
                </a:cxn>
                <a:cxn ang="0">
                  <a:pos x="T12" y="T13"/>
                </a:cxn>
              </a:cxnLst>
              <a:rect l="0" t="0" r="r" b="b"/>
              <a:pathLst>
                <a:path w="153" h="94">
                  <a:moveTo>
                    <a:pt x="30" y="0"/>
                  </a:moveTo>
                  <a:cubicBezTo>
                    <a:pt x="0" y="11"/>
                    <a:pt x="0" y="11"/>
                    <a:pt x="0" y="11"/>
                  </a:cubicBezTo>
                  <a:cubicBezTo>
                    <a:pt x="142" y="93"/>
                    <a:pt x="142" y="93"/>
                    <a:pt x="142" y="93"/>
                  </a:cubicBezTo>
                  <a:cubicBezTo>
                    <a:pt x="144" y="94"/>
                    <a:pt x="145" y="94"/>
                    <a:pt x="147" y="94"/>
                  </a:cubicBezTo>
                  <a:cubicBezTo>
                    <a:pt x="150" y="94"/>
                    <a:pt x="153" y="91"/>
                    <a:pt x="153" y="85"/>
                  </a:cubicBezTo>
                  <a:cubicBezTo>
                    <a:pt x="153" y="77"/>
                    <a:pt x="148" y="68"/>
                    <a:pt x="142" y="65"/>
                  </a:cubicBezTo>
                  <a:cubicBezTo>
                    <a:pt x="30" y="0"/>
                    <a:pt x="30" y="0"/>
                    <a:pt x="30"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2" name="Freeform 153"/>
            <p:cNvSpPr/>
            <p:nvPr/>
          </p:nvSpPr>
          <p:spPr bwMode="auto">
            <a:xfrm>
              <a:off x="8261351" y="-3816351"/>
              <a:ext cx="328613" cy="179388"/>
            </a:xfrm>
            <a:custGeom>
              <a:avLst/>
              <a:gdLst>
                <a:gd name="T0" fmla="*/ 33 w 207"/>
                <a:gd name="T1" fmla="*/ 0 h 113"/>
                <a:gd name="T2" fmla="*/ 0 w 207"/>
                <a:gd name="T3" fmla="*/ 12 h 113"/>
                <a:gd name="T4" fmla="*/ 175 w 207"/>
                <a:gd name="T5" fmla="*/ 113 h 113"/>
                <a:gd name="T6" fmla="*/ 207 w 207"/>
                <a:gd name="T7" fmla="*/ 101 h 113"/>
                <a:gd name="T8" fmla="*/ 33 w 207"/>
                <a:gd name="T9" fmla="*/ 0 h 113"/>
              </a:gdLst>
              <a:ahLst/>
              <a:cxnLst>
                <a:cxn ang="0">
                  <a:pos x="T0" y="T1"/>
                </a:cxn>
                <a:cxn ang="0">
                  <a:pos x="T2" y="T3"/>
                </a:cxn>
                <a:cxn ang="0">
                  <a:pos x="T4" y="T5"/>
                </a:cxn>
                <a:cxn ang="0">
                  <a:pos x="T6" y="T7"/>
                </a:cxn>
                <a:cxn ang="0">
                  <a:pos x="T8" y="T9"/>
                </a:cxn>
              </a:cxnLst>
              <a:rect l="0" t="0" r="r" b="b"/>
              <a:pathLst>
                <a:path w="207" h="113">
                  <a:moveTo>
                    <a:pt x="33" y="0"/>
                  </a:moveTo>
                  <a:lnTo>
                    <a:pt x="0" y="12"/>
                  </a:lnTo>
                  <a:lnTo>
                    <a:pt x="175" y="113"/>
                  </a:lnTo>
                  <a:lnTo>
                    <a:pt x="207" y="101"/>
                  </a:lnTo>
                  <a:lnTo>
                    <a:pt x="33" y="0"/>
                  </a:lnTo>
                  <a:close/>
                </a:path>
              </a:pathLst>
            </a:custGeom>
            <a:solidFill>
              <a:srgbClr val="E3769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3" name="Freeform 154"/>
            <p:cNvSpPr/>
            <p:nvPr/>
          </p:nvSpPr>
          <p:spPr bwMode="auto">
            <a:xfrm>
              <a:off x="8261351" y="-3816351"/>
              <a:ext cx="328613" cy="179388"/>
            </a:xfrm>
            <a:custGeom>
              <a:avLst/>
              <a:gdLst>
                <a:gd name="T0" fmla="*/ 33 w 207"/>
                <a:gd name="T1" fmla="*/ 0 h 113"/>
                <a:gd name="T2" fmla="*/ 0 w 207"/>
                <a:gd name="T3" fmla="*/ 12 h 113"/>
                <a:gd name="T4" fmla="*/ 175 w 207"/>
                <a:gd name="T5" fmla="*/ 113 h 113"/>
                <a:gd name="T6" fmla="*/ 207 w 207"/>
                <a:gd name="T7" fmla="*/ 101 h 113"/>
                <a:gd name="T8" fmla="*/ 33 w 207"/>
                <a:gd name="T9" fmla="*/ 0 h 113"/>
              </a:gdLst>
              <a:ahLst/>
              <a:cxnLst>
                <a:cxn ang="0">
                  <a:pos x="T0" y="T1"/>
                </a:cxn>
                <a:cxn ang="0">
                  <a:pos x="T2" y="T3"/>
                </a:cxn>
                <a:cxn ang="0">
                  <a:pos x="T4" y="T5"/>
                </a:cxn>
                <a:cxn ang="0">
                  <a:pos x="T6" y="T7"/>
                </a:cxn>
                <a:cxn ang="0">
                  <a:pos x="T8" y="T9"/>
                </a:cxn>
              </a:cxnLst>
              <a:rect l="0" t="0" r="r" b="b"/>
              <a:pathLst>
                <a:path w="207" h="113">
                  <a:moveTo>
                    <a:pt x="33" y="0"/>
                  </a:moveTo>
                  <a:lnTo>
                    <a:pt x="0" y="12"/>
                  </a:lnTo>
                  <a:lnTo>
                    <a:pt x="175" y="113"/>
                  </a:lnTo>
                  <a:lnTo>
                    <a:pt x="207" y="101"/>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4" name="Freeform 155"/>
            <p:cNvSpPr/>
            <p:nvPr/>
          </p:nvSpPr>
          <p:spPr bwMode="auto">
            <a:xfrm>
              <a:off x="8185151" y="-3762376"/>
              <a:ext cx="122238" cy="103188"/>
            </a:xfrm>
            <a:custGeom>
              <a:avLst/>
              <a:gdLst>
                <a:gd name="T0" fmla="*/ 7 w 72"/>
                <a:gd name="T1" fmla="*/ 0 h 60"/>
                <a:gd name="T2" fmla="*/ 0 w 72"/>
                <a:gd name="T3" fmla="*/ 9 h 60"/>
                <a:gd name="T4" fmla="*/ 11 w 72"/>
                <a:gd name="T5" fmla="*/ 29 h 60"/>
                <a:gd name="T6" fmla="*/ 62 w 72"/>
                <a:gd name="T7" fmla="*/ 59 h 60"/>
                <a:gd name="T8" fmla="*/ 66 w 72"/>
                <a:gd name="T9" fmla="*/ 60 h 60"/>
                <a:gd name="T10" fmla="*/ 72 w 72"/>
                <a:gd name="T11" fmla="*/ 51 h 60"/>
                <a:gd name="T12" fmla="*/ 62 w 72"/>
                <a:gd name="T13" fmla="*/ 31 h 60"/>
                <a:gd name="T14" fmla="*/ 11 w 72"/>
                <a:gd name="T15" fmla="*/ 1 h 60"/>
                <a:gd name="T16" fmla="*/ 7 w 72"/>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60">
                  <a:moveTo>
                    <a:pt x="7" y="0"/>
                  </a:moveTo>
                  <a:cubicBezTo>
                    <a:pt x="3" y="0"/>
                    <a:pt x="0" y="3"/>
                    <a:pt x="0" y="9"/>
                  </a:cubicBezTo>
                  <a:cubicBezTo>
                    <a:pt x="0" y="17"/>
                    <a:pt x="5" y="26"/>
                    <a:pt x="11" y="29"/>
                  </a:cubicBezTo>
                  <a:cubicBezTo>
                    <a:pt x="62" y="59"/>
                    <a:pt x="62" y="59"/>
                    <a:pt x="62" y="59"/>
                  </a:cubicBezTo>
                  <a:cubicBezTo>
                    <a:pt x="63" y="59"/>
                    <a:pt x="65" y="60"/>
                    <a:pt x="66" y="60"/>
                  </a:cubicBezTo>
                  <a:cubicBezTo>
                    <a:pt x="70" y="60"/>
                    <a:pt x="72" y="56"/>
                    <a:pt x="72" y="51"/>
                  </a:cubicBezTo>
                  <a:cubicBezTo>
                    <a:pt x="72" y="43"/>
                    <a:pt x="68" y="34"/>
                    <a:pt x="62" y="31"/>
                  </a:cubicBezTo>
                  <a:cubicBezTo>
                    <a:pt x="11" y="1"/>
                    <a:pt x="11" y="1"/>
                    <a:pt x="11" y="1"/>
                  </a:cubicBezTo>
                  <a:cubicBezTo>
                    <a:pt x="9" y="0"/>
                    <a:pt x="8" y="0"/>
                    <a:pt x="7"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5" name="Freeform 156"/>
            <p:cNvSpPr/>
            <p:nvPr/>
          </p:nvSpPr>
          <p:spPr bwMode="auto">
            <a:xfrm>
              <a:off x="8047038" y="-3713163"/>
              <a:ext cx="152400" cy="117475"/>
            </a:xfrm>
            <a:custGeom>
              <a:avLst/>
              <a:gdLst>
                <a:gd name="T0" fmla="*/ 7 w 89"/>
                <a:gd name="T1" fmla="*/ 0 h 69"/>
                <a:gd name="T2" fmla="*/ 0 w 89"/>
                <a:gd name="T3" fmla="*/ 9 h 69"/>
                <a:gd name="T4" fmla="*/ 11 w 89"/>
                <a:gd name="T5" fmla="*/ 29 h 69"/>
                <a:gd name="T6" fmla="*/ 78 w 89"/>
                <a:gd name="T7" fmla="*/ 68 h 69"/>
                <a:gd name="T8" fmla="*/ 82 w 89"/>
                <a:gd name="T9" fmla="*/ 69 h 69"/>
                <a:gd name="T10" fmla="*/ 89 w 89"/>
                <a:gd name="T11" fmla="*/ 60 h 69"/>
                <a:gd name="T12" fmla="*/ 78 w 89"/>
                <a:gd name="T13" fmla="*/ 40 h 69"/>
                <a:gd name="T14" fmla="*/ 11 w 89"/>
                <a:gd name="T15" fmla="*/ 1 h 69"/>
                <a:gd name="T16" fmla="*/ 7 w 89"/>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69">
                  <a:moveTo>
                    <a:pt x="7" y="0"/>
                  </a:moveTo>
                  <a:cubicBezTo>
                    <a:pt x="3" y="0"/>
                    <a:pt x="0" y="3"/>
                    <a:pt x="0" y="9"/>
                  </a:cubicBezTo>
                  <a:cubicBezTo>
                    <a:pt x="0" y="17"/>
                    <a:pt x="5" y="26"/>
                    <a:pt x="11" y="29"/>
                  </a:cubicBezTo>
                  <a:cubicBezTo>
                    <a:pt x="78" y="68"/>
                    <a:pt x="78" y="68"/>
                    <a:pt x="78" y="68"/>
                  </a:cubicBezTo>
                  <a:cubicBezTo>
                    <a:pt x="80" y="69"/>
                    <a:pt x="81" y="69"/>
                    <a:pt x="82" y="69"/>
                  </a:cubicBezTo>
                  <a:cubicBezTo>
                    <a:pt x="86" y="69"/>
                    <a:pt x="89" y="66"/>
                    <a:pt x="89" y="60"/>
                  </a:cubicBezTo>
                  <a:cubicBezTo>
                    <a:pt x="89" y="52"/>
                    <a:pt x="84" y="43"/>
                    <a:pt x="78" y="40"/>
                  </a:cubicBezTo>
                  <a:cubicBezTo>
                    <a:pt x="11" y="1"/>
                    <a:pt x="11" y="1"/>
                    <a:pt x="11" y="1"/>
                  </a:cubicBezTo>
                  <a:cubicBezTo>
                    <a:pt x="9" y="0"/>
                    <a:pt x="8" y="0"/>
                    <a:pt x="7"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6" name="Freeform 157"/>
            <p:cNvSpPr/>
            <p:nvPr/>
          </p:nvSpPr>
          <p:spPr bwMode="auto">
            <a:xfrm>
              <a:off x="8047038" y="-3594101"/>
              <a:ext cx="150813" cy="98425"/>
            </a:xfrm>
            <a:custGeom>
              <a:avLst/>
              <a:gdLst>
                <a:gd name="T0" fmla="*/ 7 w 88"/>
                <a:gd name="T1" fmla="*/ 0 h 57"/>
                <a:gd name="T2" fmla="*/ 0 w 88"/>
                <a:gd name="T3" fmla="*/ 9 h 57"/>
                <a:gd name="T4" fmla="*/ 11 w 88"/>
                <a:gd name="T5" fmla="*/ 29 h 57"/>
                <a:gd name="T6" fmla="*/ 58 w 88"/>
                <a:gd name="T7" fmla="*/ 57 h 57"/>
                <a:gd name="T8" fmla="*/ 88 w 88"/>
                <a:gd name="T9" fmla="*/ 46 h 57"/>
                <a:gd name="T10" fmla="*/ 11 w 88"/>
                <a:gd name="T11" fmla="*/ 1 h 57"/>
                <a:gd name="T12" fmla="*/ 7 w 88"/>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88" h="57">
                  <a:moveTo>
                    <a:pt x="7" y="0"/>
                  </a:moveTo>
                  <a:cubicBezTo>
                    <a:pt x="3" y="0"/>
                    <a:pt x="0" y="4"/>
                    <a:pt x="0" y="9"/>
                  </a:cubicBezTo>
                  <a:cubicBezTo>
                    <a:pt x="0" y="17"/>
                    <a:pt x="5" y="26"/>
                    <a:pt x="11" y="29"/>
                  </a:cubicBezTo>
                  <a:cubicBezTo>
                    <a:pt x="58" y="57"/>
                    <a:pt x="58" y="57"/>
                    <a:pt x="58" y="57"/>
                  </a:cubicBezTo>
                  <a:cubicBezTo>
                    <a:pt x="88" y="46"/>
                    <a:pt x="88" y="46"/>
                    <a:pt x="88" y="46"/>
                  </a:cubicBezTo>
                  <a:cubicBezTo>
                    <a:pt x="11" y="1"/>
                    <a:pt x="11" y="1"/>
                    <a:pt x="11" y="1"/>
                  </a:cubicBezTo>
                  <a:cubicBezTo>
                    <a:pt x="9" y="1"/>
                    <a:pt x="8" y="0"/>
                    <a:pt x="7" y="0"/>
                  </a:cubicBezTo>
                </a:path>
              </a:pathLst>
            </a:custGeom>
            <a:solidFill>
              <a:srgbClr val="E3769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7" name="Freeform 158"/>
            <p:cNvSpPr/>
            <p:nvPr/>
          </p:nvSpPr>
          <p:spPr bwMode="auto">
            <a:xfrm>
              <a:off x="8251826" y="-3597276"/>
              <a:ext cx="74613" cy="53975"/>
            </a:xfrm>
            <a:custGeom>
              <a:avLst/>
              <a:gdLst>
                <a:gd name="T0" fmla="*/ 6 w 44"/>
                <a:gd name="T1" fmla="*/ 0 h 32"/>
                <a:gd name="T2" fmla="*/ 0 w 44"/>
                <a:gd name="T3" fmla="*/ 9 h 32"/>
                <a:gd name="T4" fmla="*/ 10 w 44"/>
                <a:gd name="T5" fmla="*/ 29 h 32"/>
                <a:gd name="T6" fmla="*/ 14 w 44"/>
                <a:gd name="T7" fmla="*/ 32 h 32"/>
                <a:gd name="T8" fmla="*/ 44 w 44"/>
                <a:gd name="T9" fmla="*/ 21 h 32"/>
                <a:gd name="T10" fmla="*/ 10 w 44"/>
                <a:gd name="T11" fmla="*/ 1 h 32"/>
                <a:gd name="T12" fmla="*/ 6 w 4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44" h="32">
                  <a:moveTo>
                    <a:pt x="6" y="0"/>
                  </a:moveTo>
                  <a:cubicBezTo>
                    <a:pt x="2" y="0"/>
                    <a:pt x="0" y="4"/>
                    <a:pt x="0" y="9"/>
                  </a:cubicBezTo>
                  <a:cubicBezTo>
                    <a:pt x="0" y="17"/>
                    <a:pt x="4" y="26"/>
                    <a:pt x="10" y="29"/>
                  </a:cubicBezTo>
                  <a:cubicBezTo>
                    <a:pt x="14" y="32"/>
                    <a:pt x="14" y="32"/>
                    <a:pt x="14" y="32"/>
                  </a:cubicBezTo>
                  <a:cubicBezTo>
                    <a:pt x="44" y="21"/>
                    <a:pt x="44" y="21"/>
                    <a:pt x="44" y="21"/>
                  </a:cubicBezTo>
                  <a:cubicBezTo>
                    <a:pt x="10" y="1"/>
                    <a:pt x="10" y="1"/>
                    <a:pt x="10" y="1"/>
                  </a:cubicBezTo>
                  <a:cubicBezTo>
                    <a:pt x="9" y="0"/>
                    <a:pt x="7" y="0"/>
                    <a:pt x="6"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8" name="Freeform 159"/>
            <p:cNvSpPr/>
            <p:nvPr/>
          </p:nvSpPr>
          <p:spPr bwMode="auto">
            <a:xfrm>
              <a:off x="8380413" y="-3648076"/>
              <a:ext cx="80963" cy="55563"/>
            </a:xfrm>
            <a:custGeom>
              <a:avLst/>
              <a:gdLst>
                <a:gd name="T0" fmla="*/ 7 w 48"/>
                <a:gd name="T1" fmla="*/ 0 h 33"/>
                <a:gd name="T2" fmla="*/ 0 w 48"/>
                <a:gd name="T3" fmla="*/ 9 h 33"/>
                <a:gd name="T4" fmla="*/ 11 w 48"/>
                <a:gd name="T5" fmla="*/ 29 h 33"/>
                <a:gd name="T6" fmla="*/ 19 w 48"/>
                <a:gd name="T7" fmla="*/ 33 h 33"/>
                <a:gd name="T8" fmla="*/ 48 w 48"/>
                <a:gd name="T9" fmla="*/ 23 h 33"/>
                <a:gd name="T10" fmla="*/ 11 w 48"/>
                <a:gd name="T11" fmla="*/ 1 h 33"/>
                <a:gd name="T12" fmla="*/ 7 w 48"/>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8" h="33">
                  <a:moveTo>
                    <a:pt x="7" y="0"/>
                  </a:moveTo>
                  <a:cubicBezTo>
                    <a:pt x="3" y="0"/>
                    <a:pt x="0" y="3"/>
                    <a:pt x="0" y="9"/>
                  </a:cubicBezTo>
                  <a:cubicBezTo>
                    <a:pt x="0" y="17"/>
                    <a:pt x="5" y="26"/>
                    <a:pt x="11" y="29"/>
                  </a:cubicBezTo>
                  <a:cubicBezTo>
                    <a:pt x="19" y="33"/>
                    <a:pt x="19" y="33"/>
                    <a:pt x="19" y="33"/>
                  </a:cubicBezTo>
                  <a:cubicBezTo>
                    <a:pt x="48" y="23"/>
                    <a:pt x="48" y="23"/>
                    <a:pt x="48" y="23"/>
                  </a:cubicBezTo>
                  <a:cubicBezTo>
                    <a:pt x="11" y="1"/>
                    <a:pt x="11" y="1"/>
                    <a:pt x="11" y="1"/>
                  </a:cubicBezTo>
                  <a:cubicBezTo>
                    <a:pt x="9" y="0"/>
                    <a:pt x="8" y="0"/>
                    <a:pt x="7"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69" name="Freeform 160"/>
            <p:cNvSpPr/>
            <p:nvPr/>
          </p:nvSpPr>
          <p:spPr bwMode="auto">
            <a:xfrm>
              <a:off x="8386763" y="-3848101"/>
              <a:ext cx="11113" cy="6350"/>
            </a:xfrm>
            <a:custGeom>
              <a:avLst/>
              <a:gdLst>
                <a:gd name="T0" fmla="*/ 7 w 7"/>
                <a:gd name="T1" fmla="*/ 0 h 3"/>
                <a:gd name="T2" fmla="*/ 0 w 7"/>
                <a:gd name="T3" fmla="*/ 3 h 3"/>
                <a:gd name="T4" fmla="*/ 2 w 7"/>
                <a:gd name="T5" fmla="*/ 3 h 3"/>
                <a:gd name="T6" fmla="*/ 7 w 7"/>
                <a:gd name="T7" fmla="*/ 0 h 3"/>
              </a:gdLst>
              <a:ahLst/>
              <a:cxnLst>
                <a:cxn ang="0">
                  <a:pos x="T0" y="T1"/>
                </a:cxn>
                <a:cxn ang="0">
                  <a:pos x="T2" y="T3"/>
                </a:cxn>
                <a:cxn ang="0">
                  <a:pos x="T4" y="T5"/>
                </a:cxn>
                <a:cxn ang="0">
                  <a:pos x="T6" y="T7"/>
                </a:cxn>
              </a:cxnLst>
              <a:rect l="0" t="0" r="r" b="b"/>
              <a:pathLst>
                <a:path w="7" h="3">
                  <a:moveTo>
                    <a:pt x="7" y="0"/>
                  </a:moveTo>
                  <a:cubicBezTo>
                    <a:pt x="0" y="3"/>
                    <a:pt x="0" y="3"/>
                    <a:pt x="0" y="3"/>
                  </a:cubicBezTo>
                  <a:cubicBezTo>
                    <a:pt x="1" y="3"/>
                    <a:pt x="2" y="3"/>
                    <a:pt x="2" y="3"/>
                  </a:cubicBezTo>
                  <a:cubicBezTo>
                    <a:pt x="4" y="3"/>
                    <a:pt x="6" y="2"/>
                    <a:pt x="7"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0" name="Freeform 161"/>
            <p:cNvSpPr/>
            <p:nvPr/>
          </p:nvSpPr>
          <p:spPr bwMode="auto">
            <a:xfrm>
              <a:off x="8431213" y="-3856038"/>
              <a:ext cx="88900" cy="82550"/>
            </a:xfrm>
            <a:custGeom>
              <a:avLst/>
              <a:gdLst>
                <a:gd name="T0" fmla="*/ 7 w 52"/>
                <a:gd name="T1" fmla="*/ 0 h 48"/>
                <a:gd name="T2" fmla="*/ 0 w 52"/>
                <a:gd name="T3" fmla="*/ 9 h 48"/>
                <a:gd name="T4" fmla="*/ 11 w 52"/>
                <a:gd name="T5" fmla="*/ 29 h 48"/>
                <a:gd name="T6" fmla="*/ 42 w 52"/>
                <a:gd name="T7" fmla="*/ 47 h 48"/>
                <a:gd name="T8" fmla="*/ 46 w 52"/>
                <a:gd name="T9" fmla="*/ 48 h 48"/>
                <a:gd name="T10" fmla="*/ 52 w 52"/>
                <a:gd name="T11" fmla="*/ 39 h 48"/>
                <a:gd name="T12" fmla="*/ 42 w 52"/>
                <a:gd name="T13" fmla="*/ 19 h 48"/>
                <a:gd name="T14" fmla="*/ 11 w 52"/>
                <a:gd name="T15" fmla="*/ 1 h 48"/>
                <a:gd name="T16" fmla="*/ 7 w 52"/>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8">
                  <a:moveTo>
                    <a:pt x="7" y="0"/>
                  </a:moveTo>
                  <a:cubicBezTo>
                    <a:pt x="3" y="0"/>
                    <a:pt x="0" y="3"/>
                    <a:pt x="0" y="9"/>
                  </a:cubicBezTo>
                  <a:cubicBezTo>
                    <a:pt x="0" y="17"/>
                    <a:pt x="5" y="26"/>
                    <a:pt x="11" y="29"/>
                  </a:cubicBezTo>
                  <a:cubicBezTo>
                    <a:pt x="42" y="47"/>
                    <a:pt x="42" y="47"/>
                    <a:pt x="42" y="47"/>
                  </a:cubicBezTo>
                  <a:cubicBezTo>
                    <a:pt x="43" y="48"/>
                    <a:pt x="45" y="48"/>
                    <a:pt x="46" y="48"/>
                  </a:cubicBezTo>
                  <a:cubicBezTo>
                    <a:pt x="50" y="48"/>
                    <a:pt x="52" y="45"/>
                    <a:pt x="52" y="39"/>
                  </a:cubicBezTo>
                  <a:cubicBezTo>
                    <a:pt x="52" y="31"/>
                    <a:pt x="48" y="22"/>
                    <a:pt x="42" y="19"/>
                  </a:cubicBezTo>
                  <a:cubicBezTo>
                    <a:pt x="11" y="1"/>
                    <a:pt x="11" y="1"/>
                    <a:pt x="11" y="1"/>
                  </a:cubicBezTo>
                  <a:cubicBezTo>
                    <a:pt x="9" y="0"/>
                    <a:pt x="8" y="0"/>
                    <a:pt x="7" y="0"/>
                  </a:cubicBezTo>
                </a:path>
              </a:pathLst>
            </a:custGeom>
            <a:solidFill>
              <a:srgbClr val="E3769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1" name="Freeform 162"/>
            <p:cNvSpPr>
              <a:spLocks noEditPoints="1"/>
            </p:cNvSpPr>
            <p:nvPr/>
          </p:nvSpPr>
          <p:spPr bwMode="auto">
            <a:xfrm>
              <a:off x="8231188" y="-4043363"/>
              <a:ext cx="336550" cy="149225"/>
            </a:xfrm>
            <a:custGeom>
              <a:avLst/>
              <a:gdLst>
                <a:gd name="T0" fmla="*/ 33 w 212"/>
                <a:gd name="T1" fmla="*/ 27 h 94"/>
                <a:gd name="T2" fmla="*/ 0 w 212"/>
                <a:gd name="T3" fmla="*/ 39 h 94"/>
                <a:gd name="T4" fmla="*/ 95 w 212"/>
                <a:gd name="T5" fmla="*/ 94 h 94"/>
                <a:gd name="T6" fmla="*/ 128 w 212"/>
                <a:gd name="T7" fmla="*/ 82 h 94"/>
                <a:gd name="T8" fmla="*/ 33 w 212"/>
                <a:gd name="T9" fmla="*/ 27 h 94"/>
                <a:gd name="T10" fmla="*/ 110 w 212"/>
                <a:gd name="T11" fmla="*/ 0 h 94"/>
                <a:gd name="T12" fmla="*/ 66 w 212"/>
                <a:gd name="T13" fmla="*/ 16 h 94"/>
                <a:gd name="T14" fmla="*/ 160 w 212"/>
                <a:gd name="T15" fmla="*/ 72 h 94"/>
                <a:gd name="T16" fmla="*/ 212 w 212"/>
                <a:gd name="T17" fmla="*/ 53 h 94"/>
                <a:gd name="T18" fmla="*/ 110 w 212"/>
                <a:gd name="T1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94">
                  <a:moveTo>
                    <a:pt x="33" y="27"/>
                  </a:moveTo>
                  <a:lnTo>
                    <a:pt x="0" y="39"/>
                  </a:lnTo>
                  <a:lnTo>
                    <a:pt x="95" y="94"/>
                  </a:lnTo>
                  <a:lnTo>
                    <a:pt x="128" y="82"/>
                  </a:lnTo>
                  <a:lnTo>
                    <a:pt x="33" y="27"/>
                  </a:lnTo>
                  <a:close/>
                  <a:moveTo>
                    <a:pt x="110" y="0"/>
                  </a:moveTo>
                  <a:lnTo>
                    <a:pt x="66" y="16"/>
                  </a:lnTo>
                  <a:lnTo>
                    <a:pt x="160" y="72"/>
                  </a:lnTo>
                  <a:lnTo>
                    <a:pt x="212" y="53"/>
                  </a:lnTo>
                  <a:lnTo>
                    <a:pt x="110" y="0"/>
                  </a:lnTo>
                  <a:close/>
                </a:path>
              </a:pathLst>
            </a:custGeom>
            <a:solidFill>
              <a:srgbClr val="B4D9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2" name="Freeform 163"/>
            <p:cNvSpPr>
              <a:spLocks noEditPoints="1"/>
            </p:cNvSpPr>
            <p:nvPr/>
          </p:nvSpPr>
          <p:spPr bwMode="auto">
            <a:xfrm>
              <a:off x="8231188" y="-4043363"/>
              <a:ext cx="336550" cy="149225"/>
            </a:xfrm>
            <a:custGeom>
              <a:avLst/>
              <a:gdLst>
                <a:gd name="T0" fmla="*/ 33 w 212"/>
                <a:gd name="T1" fmla="*/ 27 h 94"/>
                <a:gd name="T2" fmla="*/ 0 w 212"/>
                <a:gd name="T3" fmla="*/ 39 h 94"/>
                <a:gd name="T4" fmla="*/ 95 w 212"/>
                <a:gd name="T5" fmla="*/ 94 h 94"/>
                <a:gd name="T6" fmla="*/ 128 w 212"/>
                <a:gd name="T7" fmla="*/ 82 h 94"/>
                <a:gd name="T8" fmla="*/ 33 w 212"/>
                <a:gd name="T9" fmla="*/ 27 h 94"/>
                <a:gd name="T10" fmla="*/ 110 w 212"/>
                <a:gd name="T11" fmla="*/ 0 h 94"/>
                <a:gd name="T12" fmla="*/ 66 w 212"/>
                <a:gd name="T13" fmla="*/ 16 h 94"/>
                <a:gd name="T14" fmla="*/ 160 w 212"/>
                <a:gd name="T15" fmla="*/ 72 h 94"/>
                <a:gd name="T16" fmla="*/ 212 w 212"/>
                <a:gd name="T17" fmla="*/ 53 h 94"/>
                <a:gd name="T18" fmla="*/ 110 w 212"/>
                <a:gd name="T1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94">
                  <a:moveTo>
                    <a:pt x="33" y="27"/>
                  </a:moveTo>
                  <a:lnTo>
                    <a:pt x="0" y="39"/>
                  </a:lnTo>
                  <a:lnTo>
                    <a:pt x="95" y="94"/>
                  </a:lnTo>
                  <a:lnTo>
                    <a:pt x="128" y="82"/>
                  </a:lnTo>
                  <a:lnTo>
                    <a:pt x="33" y="27"/>
                  </a:lnTo>
                  <a:moveTo>
                    <a:pt x="110" y="0"/>
                  </a:moveTo>
                  <a:lnTo>
                    <a:pt x="66" y="16"/>
                  </a:lnTo>
                  <a:lnTo>
                    <a:pt x="160" y="72"/>
                  </a:lnTo>
                  <a:lnTo>
                    <a:pt x="212" y="53"/>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3" name="Freeform 164"/>
            <p:cNvSpPr/>
            <p:nvPr/>
          </p:nvSpPr>
          <p:spPr bwMode="auto">
            <a:xfrm>
              <a:off x="8283576" y="-4017963"/>
              <a:ext cx="201613" cy="104775"/>
            </a:xfrm>
            <a:custGeom>
              <a:avLst/>
              <a:gdLst>
                <a:gd name="T0" fmla="*/ 33 w 127"/>
                <a:gd name="T1" fmla="*/ 0 h 66"/>
                <a:gd name="T2" fmla="*/ 0 w 127"/>
                <a:gd name="T3" fmla="*/ 11 h 66"/>
                <a:gd name="T4" fmla="*/ 95 w 127"/>
                <a:gd name="T5" fmla="*/ 66 h 66"/>
                <a:gd name="T6" fmla="*/ 127 w 127"/>
                <a:gd name="T7" fmla="*/ 56 h 66"/>
                <a:gd name="T8" fmla="*/ 33 w 127"/>
                <a:gd name="T9" fmla="*/ 0 h 66"/>
              </a:gdLst>
              <a:ahLst/>
              <a:cxnLst>
                <a:cxn ang="0">
                  <a:pos x="T0" y="T1"/>
                </a:cxn>
                <a:cxn ang="0">
                  <a:pos x="T2" y="T3"/>
                </a:cxn>
                <a:cxn ang="0">
                  <a:pos x="T4" y="T5"/>
                </a:cxn>
                <a:cxn ang="0">
                  <a:pos x="T6" y="T7"/>
                </a:cxn>
                <a:cxn ang="0">
                  <a:pos x="T8" y="T9"/>
                </a:cxn>
              </a:cxnLst>
              <a:rect l="0" t="0" r="r" b="b"/>
              <a:pathLst>
                <a:path w="127" h="66">
                  <a:moveTo>
                    <a:pt x="33" y="0"/>
                  </a:moveTo>
                  <a:lnTo>
                    <a:pt x="0" y="11"/>
                  </a:lnTo>
                  <a:lnTo>
                    <a:pt x="95" y="66"/>
                  </a:lnTo>
                  <a:lnTo>
                    <a:pt x="127" y="56"/>
                  </a:lnTo>
                  <a:lnTo>
                    <a:pt x="33" y="0"/>
                  </a:lnTo>
                  <a:close/>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4" name="Freeform 165"/>
            <p:cNvSpPr/>
            <p:nvPr/>
          </p:nvSpPr>
          <p:spPr bwMode="auto">
            <a:xfrm>
              <a:off x="8283576" y="-4017963"/>
              <a:ext cx="201613" cy="104775"/>
            </a:xfrm>
            <a:custGeom>
              <a:avLst/>
              <a:gdLst>
                <a:gd name="T0" fmla="*/ 33 w 127"/>
                <a:gd name="T1" fmla="*/ 0 h 66"/>
                <a:gd name="T2" fmla="*/ 0 w 127"/>
                <a:gd name="T3" fmla="*/ 11 h 66"/>
                <a:gd name="T4" fmla="*/ 95 w 127"/>
                <a:gd name="T5" fmla="*/ 66 h 66"/>
                <a:gd name="T6" fmla="*/ 127 w 127"/>
                <a:gd name="T7" fmla="*/ 56 h 66"/>
                <a:gd name="T8" fmla="*/ 33 w 127"/>
                <a:gd name="T9" fmla="*/ 0 h 66"/>
              </a:gdLst>
              <a:ahLst/>
              <a:cxnLst>
                <a:cxn ang="0">
                  <a:pos x="T0" y="T1"/>
                </a:cxn>
                <a:cxn ang="0">
                  <a:pos x="T2" y="T3"/>
                </a:cxn>
                <a:cxn ang="0">
                  <a:pos x="T4" y="T5"/>
                </a:cxn>
                <a:cxn ang="0">
                  <a:pos x="T6" y="T7"/>
                </a:cxn>
                <a:cxn ang="0">
                  <a:pos x="T8" y="T9"/>
                </a:cxn>
              </a:cxnLst>
              <a:rect l="0" t="0" r="r" b="b"/>
              <a:pathLst>
                <a:path w="127" h="66">
                  <a:moveTo>
                    <a:pt x="33" y="0"/>
                  </a:moveTo>
                  <a:lnTo>
                    <a:pt x="0" y="11"/>
                  </a:lnTo>
                  <a:lnTo>
                    <a:pt x="95" y="66"/>
                  </a:lnTo>
                  <a:lnTo>
                    <a:pt x="127" y="56"/>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5" name="Freeform 166"/>
            <p:cNvSpPr/>
            <p:nvPr/>
          </p:nvSpPr>
          <p:spPr bwMode="auto">
            <a:xfrm>
              <a:off x="7843838" y="-3963988"/>
              <a:ext cx="485775" cy="257175"/>
            </a:xfrm>
            <a:custGeom>
              <a:avLst/>
              <a:gdLst>
                <a:gd name="T0" fmla="*/ 199 w 284"/>
                <a:gd name="T1" fmla="*/ 0 h 150"/>
                <a:gd name="T2" fmla="*/ 0 w 284"/>
                <a:gd name="T3" fmla="*/ 71 h 150"/>
                <a:gd name="T4" fmla="*/ 0 w 284"/>
                <a:gd name="T5" fmla="*/ 150 h 150"/>
                <a:gd name="T6" fmla="*/ 210 w 284"/>
                <a:gd name="T7" fmla="*/ 77 h 150"/>
                <a:gd name="T8" fmla="*/ 205 w 284"/>
                <a:gd name="T9" fmla="*/ 75 h 150"/>
                <a:gd name="T10" fmla="*/ 195 w 284"/>
                <a:gd name="T11" fmla="*/ 55 h 150"/>
                <a:gd name="T12" fmla="*/ 201 w 284"/>
                <a:gd name="T13" fmla="*/ 46 h 150"/>
                <a:gd name="T14" fmla="*/ 205 w 284"/>
                <a:gd name="T15" fmla="*/ 47 h 150"/>
                <a:gd name="T16" fmla="*/ 240 w 284"/>
                <a:gd name="T17" fmla="*/ 67 h 150"/>
                <a:gd name="T18" fmla="*/ 284 w 284"/>
                <a:gd name="T19" fmla="*/ 51 h 150"/>
                <a:gd name="T20" fmla="*/ 205 w 284"/>
                <a:gd name="T21" fmla="*/ 6 h 150"/>
                <a:gd name="T22" fmla="*/ 199 w 284"/>
                <a:gd name="T2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4" h="150">
                  <a:moveTo>
                    <a:pt x="199" y="0"/>
                  </a:moveTo>
                  <a:cubicBezTo>
                    <a:pt x="0" y="71"/>
                    <a:pt x="0" y="71"/>
                    <a:pt x="0" y="71"/>
                  </a:cubicBezTo>
                  <a:cubicBezTo>
                    <a:pt x="0" y="150"/>
                    <a:pt x="0" y="150"/>
                    <a:pt x="0" y="150"/>
                  </a:cubicBezTo>
                  <a:cubicBezTo>
                    <a:pt x="210" y="77"/>
                    <a:pt x="210" y="77"/>
                    <a:pt x="210" y="77"/>
                  </a:cubicBezTo>
                  <a:cubicBezTo>
                    <a:pt x="205" y="75"/>
                    <a:pt x="205" y="75"/>
                    <a:pt x="205" y="75"/>
                  </a:cubicBezTo>
                  <a:cubicBezTo>
                    <a:pt x="200" y="71"/>
                    <a:pt x="195" y="62"/>
                    <a:pt x="195" y="55"/>
                  </a:cubicBezTo>
                  <a:cubicBezTo>
                    <a:pt x="195" y="49"/>
                    <a:pt x="197" y="46"/>
                    <a:pt x="201" y="46"/>
                  </a:cubicBezTo>
                  <a:cubicBezTo>
                    <a:pt x="202" y="46"/>
                    <a:pt x="204" y="46"/>
                    <a:pt x="205" y="47"/>
                  </a:cubicBezTo>
                  <a:cubicBezTo>
                    <a:pt x="240" y="67"/>
                    <a:pt x="240" y="67"/>
                    <a:pt x="240" y="67"/>
                  </a:cubicBezTo>
                  <a:cubicBezTo>
                    <a:pt x="284" y="51"/>
                    <a:pt x="284" y="51"/>
                    <a:pt x="284" y="51"/>
                  </a:cubicBezTo>
                  <a:cubicBezTo>
                    <a:pt x="205" y="6"/>
                    <a:pt x="205" y="6"/>
                    <a:pt x="205" y="6"/>
                  </a:cubicBezTo>
                  <a:cubicBezTo>
                    <a:pt x="203" y="5"/>
                    <a:pt x="201" y="3"/>
                    <a:pt x="199" y="0"/>
                  </a:cubicBezTo>
                </a:path>
              </a:pathLst>
            </a:custGeom>
            <a:solidFill>
              <a:srgbClr val="B4D9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6" name="Freeform 167"/>
            <p:cNvSpPr/>
            <p:nvPr/>
          </p:nvSpPr>
          <p:spPr bwMode="auto">
            <a:xfrm>
              <a:off x="8177213" y="-3884613"/>
              <a:ext cx="77788" cy="52388"/>
            </a:xfrm>
            <a:custGeom>
              <a:avLst/>
              <a:gdLst>
                <a:gd name="T0" fmla="*/ 6 w 45"/>
                <a:gd name="T1" fmla="*/ 0 h 31"/>
                <a:gd name="T2" fmla="*/ 0 w 45"/>
                <a:gd name="T3" fmla="*/ 9 h 31"/>
                <a:gd name="T4" fmla="*/ 10 w 45"/>
                <a:gd name="T5" fmla="*/ 29 h 31"/>
                <a:gd name="T6" fmla="*/ 15 w 45"/>
                <a:gd name="T7" fmla="*/ 31 h 31"/>
                <a:gd name="T8" fmla="*/ 45 w 45"/>
                <a:gd name="T9" fmla="*/ 21 h 31"/>
                <a:gd name="T10" fmla="*/ 10 w 45"/>
                <a:gd name="T11" fmla="*/ 1 h 31"/>
                <a:gd name="T12" fmla="*/ 6 w 45"/>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45" h="31">
                  <a:moveTo>
                    <a:pt x="6" y="0"/>
                  </a:moveTo>
                  <a:cubicBezTo>
                    <a:pt x="2" y="0"/>
                    <a:pt x="0" y="3"/>
                    <a:pt x="0" y="9"/>
                  </a:cubicBezTo>
                  <a:cubicBezTo>
                    <a:pt x="0" y="16"/>
                    <a:pt x="5" y="25"/>
                    <a:pt x="10" y="29"/>
                  </a:cubicBezTo>
                  <a:cubicBezTo>
                    <a:pt x="15" y="31"/>
                    <a:pt x="15" y="31"/>
                    <a:pt x="15" y="31"/>
                  </a:cubicBezTo>
                  <a:cubicBezTo>
                    <a:pt x="45" y="21"/>
                    <a:pt x="45" y="21"/>
                    <a:pt x="45" y="21"/>
                  </a:cubicBezTo>
                  <a:cubicBezTo>
                    <a:pt x="10" y="1"/>
                    <a:pt x="10" y="1"/>
                    <a:pt x="10" y="1"/>
                  </a:cubicBezTo>
                  <a:cubicBezTo>
                    <a:pt x="9" y="0"/>
                    <a:pt x="7" y="0"/>
                    <a:pt x="6" y="0"/>
                  </a:cubicBezTo>
                </a:path>
              </a:pathLst>
            </a:custGeom>
            <a:solidFill>
              <a:srgbClr val="E3769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7" name="Freeform 168"/>
            <p:cNvSpPr/>
            <p:nvPr/>
          </p:nvSpPr>
          <p:spPr bwMode="auto">
            <a:xfrm>
              <a:off x="8185151" y="-3981451"/>
              <a:ext cx="196850" cy="104775"/>
            </a:xfrm>
            <a:custGeom>
              <a:avLst/>
              <a:gdLst>
                <a:gd name="T0" fmla="*/ 27 w 115"/>
                <a:gd name="T1" fmla="*/ 0 h 61"/>
                <a:gd name="T2" fmla="*/ 0 w 115"/>
                <a:gd name="T3" fmla="*/ 10 h 61"/>
                <a:gd name="T4" fmla="*/ 6 w 115"/>
                <a:gd name="T5" fmla="*/ 16 h 61"/>
                <a:gd name="T6" fmla="*/ 85 w 115"/>
                <a:gd name="T7" fmla="*/ 61 h 61"/>
                <a:gd name="T8" fmla="*/ 115 w 115"/>
                <a:gd name="T9" fmla="*/ 51 h 61"/>
                <a:gd name="T10" fmla="*/ 27 w 115"/>
                <a:gd name="T11" fmla="*/ 0 h 61"/>
              </a:gdLst>
              <a:ahLst/>
              <a:cxnLst>
                <a:cxn ang="0">
                  <a:pos x="T0" y="T1"/>
                </a:cxn>
                <a:cxn ang="0">
                  <a:pos x="T2" y="T3"/>
                </a:cxn>
                <a:cxn ang="0">
                  <a:pos x="T4" y="T5"/>
                </a:cxn>
                <a:cxn ang="0">
                  <a:pos x="T6" y="T7"/>
                </a:cxn>
                <a:cxn ang="0">
                  <a:pos x="T8" y="T9"/>
                </a:cxn>
                <a:cxn ang="0">
                  <a:pos x="T10" y="T11"/>
                </a:cxn>
              </a:cxnLst>
              <a:rect l="0" t="0" r="r" b="b"/>
              <a:pathLst>
                <a:path w="115" h="61">
                  <a:moveTo>
                    <a:pt x="27" y="0"/>
                  </a:moveTo>
                  <a:cubicBezTo>
                    <a:pt x="0" y="10"/>
                    <a:pt x="0" y="10"/>
                    <a:pt x="0" y="10"/>
                  </a:cubicBezTo>
                  <a:cubicBezTo>
                    <a:pt x="2" y="13"/>
                    <a:pt x="4" y="15"/>
                    <a:pt x="6" y="16"/>
                  </a:cubicBezTo>
                  <a:cubicBezTo>
                    <a:pt x="85" y="61"/>
                    <a:pt x="85" y="61"/>
                    <a:pt x="85" y="61"/>
                  </a:cubicBezTo>
                  <a:cubicBezTo>
                    <a:pt x="115" y="51"/>
                    <a:pt x="115" y="51"/>
                    <a:pt x="115" y="51"/>
                  </a:cubicBezTo>
                  <a:cubicBezTo>
                    <a:pt x="27" y="0"/>
                    <a:pt x="27" y="0"/>
                    <a:pt x="27" y="0"/>
                  </a:cubicBezTo>
                </a:path>
              </a:pathLst>
            </a:custGeom>
            <a:solidFill>
              <a:srgbClr val="9797B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8" name="Freeform 169"/>
            <p:cNvSpPr/>
            <p:nvPr/>
          </p:nvSpPr>
          <p:spPr bwMode="auto">
            <a:xfrm>
              <a:off x="8285163" y="-3201988"/>
              <a:ext cx="88900" cy="131763"/>
            </a:xfrm>
            <a:custGeom>
              <a:avLst/>
              <a:gdLst>
                <a:gd name="T0" fmla="*/ 52 w 52"/>
                <a:gd name="T1" fmla="*/ 53 h 77"/>
                <a:gd name="T2" fmla="*/ 26 w 52"/>
                <a:gd name="T3" fmla="*/ 68 h 77"/>
                <a:gd name="T4" fmla="*/ 0 w 52"/>
                <a:gd name="T5" fmla="*/ 23 h 77"/>
                <a:gd name="T6" fmla="*/ 26 w 52"/>
                <a:gd name="T7" fmla="*/ 8 h 77"/>
                <a:gd name="T8" fmla="*/ 52 w 52"/>
                <a:gd name="T9" fmla="*/ 53 h 77"/>
              </a:gdLst>
              <a:ahLst/>
              <a:cxnLst>
                <a:cxn ang="0">
                  <a:pos x="T0" y="T1"/>
                </a:cxn>
                <a:cxn ang="0">
                  <a:pos x="T2" y="T3"/>
                </a:cxn>
                <a:cxn ang="0">
                  <a:pos x="T4" y="T5"/>
                </a:cxn>
                <a:cxn ang="0">
                  <a:pos x="T6" y="T7"/>
                </a:cxn>
                <a:cxn ang="0">
                  <a:pos x="T8" y="T9"/>
                </a:cxn>
              </a:cxnLst>
              <a:rect l="0" t="0" r="r" b="b"/>
              <a:pathLst>
                <a:path w="52" h="77">
                  <a:moveTo>
                    <a:pt x="52" y="53"/>
                  </a:moveTo>
                  <a:cubicBezTo>
                    <a:pt x="52" y="70"/>
                    <a:pt x="40" y="77"/>
                    <a:pt x="26" y="68"/>
                  </a:cubicBezTo>
                  <a:cubicBezTo>
                    <a:pt x="11" y="60"/>
                    <a:pt x="0" y="40"/>
                    <a:pt x="0" y="23"/>
                  </a:cubicBezTo>
                  <a:cubicBezTo>
                    <a:pt x="0" y="6"/>
                    <a:pt x="11" y="0"/>
                    <a:pt x="26" y="8"/>
                  </a:cubicBezTo>
                  <a:cubicBezTo>
                    <a:pt x="40" y="16"/>
                    <a:pt x="52" y="37"/>
                    <a:pt x="52" y="53"/>
                  </a:cubicBezTo>
                  <a:close/>
                </a:path>
              </a:pathLst>
            </a:custGeom>
            <a:solidFill>
              <a:srgbClr val="A8C4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79" name="Freeform 170"/>
            <p:cNvSpPr/>
            <p:nvPr/>
          </p:nvSpPr>
          <p:spPr bwMode="auto">
            <a:xfrm>
              <a:off x="6686551" y="-3443288"/>
              <a:ext cx="174625" cy="179388"/>
            </a:xfrm>
            <a:custGeom>
              <a:avLst/>
              <a:gdLst>
                <a:gd name="T0" fmla="*/ 6 w 102"/>
                <a:gd name="T1" fmla="*/ 0 h 105"/>
                <a:gd name="T2" fmla="*/ 5 w 102"/>
                <a:gd name="T3" fmla="*/ 0 h 105"/>
                <a:gd name="T4" fmla="*/ 51 w 102"/>
                <a:gd name="T5" fmla="*/ 96 h 105"/>
                <a:gd name="T6" fmla="*/ 78 w 102"/>
                <a:gd name="T7" fmla="*/ 105 h 105"/>
                <a:gd name="T8" fmla="*/ 102 w 102"/>
                <a:gd name="T9" fmla="*/ 73 h 105"/>
                <a:gd name="T10" fmla="*/ 102 w 102"/>
                <a:gd name="T11" fmla="*/ 56 h 105"/>
                <a:gd name="T12" fmla="*/ 102 w 102"/>
                <a:gd name="T13" fmla="*/ 56 h 105"/>
                <a:gd name="T14" fmla="*/ 6 w 102"/>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05">
                  <a:moveTo>
                    <a:pt x="6" y="0"/>
                  </a:moveTo>
                  <a:cubicBezTo>
                    <a:pt x="5" y="0"/>
                    <a:pt x="5" y="0"/>
                    <a:pt x="5" y="0"/>
                  </a:cubicBezTo>
                  <a:cubicBezTo>
                    <a:pt x="5" y="0"/>
                    <a:pt x="0" y="66"/>
                    <a:pt x="51" y="96"/>
                  </a:cubicBezTo>
                  <a:cubicBezTo>
                    <a:pt x="62" y="103"/>
                    <a:pt x="71" y="105"/>
                    <a:pt x="78" y="105"/>
                  </a:cubicBezTo>
                  <a:cubicBezTo>
                    <a:pt x="102" y="105"/>
                    <a:pt x="102" y="73"/>
                    <a:pt x="102" y="73"/>
                  </a:cubicBezTo>
                  <a:cubicBezTo>
                    <a:pt x="102" y="56"/>
                    <a:pt x="102" y="56"/>
                    <a:pt x="102" y="56"/>
                  </a:cubicBezTo>
                  <a:cubicBezTo>
                    <a:pt x="102" y="56"/>
                    <a:pt x="102" y="56"/>
                    <a:pt x="102" y="56"/>
                  </a:cubicBezTo>
                  <a:cubicBezTo>
                    <a:pt x="50" y="3"/>
                    <a:pt x="12" y="0"/>
                    <a:pt x="6" y="0"/>
                  </a:cubicBezTo>
                </a:path>
              </a:pathLst>
            </a:custGeom>
            <a:solidFill>
              <a:srgbClr val="F3FA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0" name="Freeform 171"/>
            <p:cNvSpPr>
              <a:spLocks noEditPoints="1"/>
            </p:cNvSpPr>
            <p:nvPr/>
          </p:nvSpPr>
          <p:spPr bwMode="auto">
            <a:xfrm>
              <a:off x="6659563" y="-3468688"/>
              <a:ext cx="228600" cy="258763"/>
            </a:xfrm>
            <a:custGeom>
              <a:avLst/>
              <a:gdLst>
                <a:gd name="T0" fmla="*/ 66 w 134"/>
                <a:gd name="T1" fmla="*/ 113 h 151"/>
                <a:gd name="T2" fmla="*/ 133 w 134"/>
                <a:gd name="T3" fmla="*/ 90 h 151"/>
                <a:gd name="T4" fmla="*/ 134 w 134"/>
                <a:gd name="T5" fmla="*/ 90 h 151"/>
                <a:gd name="T6" fmla="*/ 133 w 134"/>
                <a:gd name="T7" fmla="*/ 69 h 151"/>
                <a:gd name="T8" fmla="*/ 12 w 134"/>
                <a:gd name="T9" fmla="*/ 1 h 151"/>
                <a:gd name="T10" fmla="*/ 66 w 134"/>
                <a:gd name="T11" fmla="*/ 113 h 151"/>
                <a:gd name="T12" fmla="*/ 24 w 134"/>
                <a:gd name="T13" fmla="*/ 18 h 151"/>
                <a:gd name="T14" fmla="*/ 118 w 134"/>
                <a:gd name="T15" fmla="*/ 71 h 151"/>
                <a:gd name="T16" fmla="*/ 117 w 134"/>
                <a:gd name="T17" fmla="*/ 86 h 151"/>
                <a:gd name="T18" fmla="*/ 68 w 134"/>
                <a:gd name="T19" fmla="*/ 104 h 151"/>
                <a:gd name="T20" fmla="*/ 24 w 134"/>
                <a:gd name="T21" fmla="*/ 1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51">
                  <a:moveTo>
                    <a:pt x="66" y="113"/>
                  </a:moveTo>
                  <a:cubicBezTo>
                    <a:pt x="132" y="151"/>
                    <a:pt x="133" y="90"/>
                    <a:pt x="133" y="90"/>
                  </a:cubicBezTo>
                  <a:cubicBezTo>
                    <a:pt x="134" y="90"/>
                    <a:pt x="134" y="90"/>
                    <a:pt x="134" y="90"/>
                  </a:cubicBezTo>
                  <a:cubicBezTo>
                    <a:pt x="133" y="69"/>
                    <a:pt x="133" y="69"/>
                    <a:pt x="133" y="69"/>
                  </a:cubicBezTo>
                  <a:cubicBezTo>
                    <a:pt x="60" y="0"/>
                    <a:pt x="12" y="1"/>
                    <a:pt x="12" y="1"/>
                  </a:cubicBezTo>
                  <a:cubicBezTo>
                    <a:pt x="12" y="1"/>
                    <a:pt x="0" y="74"/>
                    <a:pt x="66" y="113"/>
                  </a:cubicBezTo>
                  <a:close/>
                  <a:moveTo>
                    <a:pt x="24" y="18"/>
                  </a:moveTo>
                  <a:cubicBezTo>
                    <a:pt x="24" y="18"/>
                    <a:pt x="62" y="18"/>
                    <a:pt x="118" y="71"/>
                  </a:cubicBezTo>
                  <a:cubicBezTo>
                    <a:pt x="117" y="86"/>
                    <a:pt x="117" y="86"/>
                    <a:pt x="117" y="86"/>
                  </a:cubicBezTo>
                  <a:cubicBezTo>
                    <a:pt x="117" y="86"/>
                    <a:pt x="117" y="132"/>
                    <a:pt x="68" y="104"/>
                  </a:cubicBezTo>
                  <a:cubicBezTo>
                    <a:pt x="19" y="75"/>
                    <a:pt x="24" y="18"/>
                    <a:pt x="24" y="18"/>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1" name="Freeform 172"/>
            <p:cNvSpPr/>
            <p:nvPr/>
          </p:nvSpPr>
          <p:spPr bwMode="auto">
            <a:xfrm>
              <a:off x="6861176" y="-3367088"/>
              <a:ext cx="68263" cy="74613"/>
            </a:xfrm>
            <a:custGeom>
              <a:avLst/>
              <a:gdLst>
                <a:gd name="T0" fmla="*/ 43 w 43"/>
                <a:gd name="T1" fmla="*/ 47 h 47"/>
                <a:gd name="T2" fmla="*/ 1 w 43"/>
                <a:gd name="T3" fmla="*/ 24 h 47"/>
                <a:gd name="T4" fmla="*/ 0 w 43"/>
                <a:gd name="T5" fmla="*/ 0 h 47"/>
                <a:gd name="T6" fmla="*/ 42 w 43"/>
                <a:gd name="T7" fmla="*/ 22 h 47"/>
                <a:gd name="T8" fmla="*/ 43 w 43"/>
                <a:gd name="T9" fmla="*/ 47 h 47"/>
              </a:gdLst>
              <a:ahLst/>
              <a:cxnLst>
                <a:cxn ang="0">
                  <a:pos x="T0" y="T1"/>
                </a:cxn>
                <a:cxn ang="0">
                  <a:pos x="T2" y="T3"/>
                </a:cxn>
                <a:cxn ang="0">
                  <a:pos x="T4" y="T5"/>
                </a:cxn>
                <a:cxn ang="0">
                  <a:pos x="T6" y="T7"/>
                </a:cxn>
                <a:cxn ang="0">
                  <a:pos x="T8" y="T9"/>
                </a:cxn>
              </a:cxnLst>
              <a:rect l="0" t="0" r="r" b="b"/>
              <a:pathLst>
                <a:path w="43" h="47">
                  <a:moveTo>
                    <a:pt x="43" y="47"/>
                  </a:moveTo>
                  <a:lnTo>
                    <a:pt x="1" y="24"/>
                  </a:lnTo>
                  <a:lnTo>
                    <a:pt x="0" y="0"/>
                  </a:lnTo>
                  <a:lnTo>
                    <a:pt x="42" y="22"/>
                  </a:lnTo>
                  <a:lnTo>
                    <a:pt x="43" y="47"/>
                  </a:ln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2" name="Freeform 173"/>
            <p:cNvSpPr/>
            <p:nvPr/>
          </p:nvSpPr>
          <p:spPr bwMode="auto">
            <a:xfrm>
              <a:off x="6861176" y="-3367088"/>
              <a:ext cx="68263" cy="74613"/>
            </a:xfrm>
            <a:custGeom>
              <a:avLst/>
              <a:gdLst>
                <a:gd name="T0" fmla="*/ 43 w 43"/>
                <a:gd name="T1" fmla="*/ 47 h 47"/>
                <a:gd name="T2" fmla="*/ 1 w 43"/>
                <a:gd name="T3" fmla="*/ 24 h 47"/>
                <a:gd name="T4" fmla="*/ 0 w 43"/>
                <a:gd name="T5" fmla="*/ 0 h 47"/>
                <a:gd name="T6" fmla="*/ 42 w 43"/>
                <a:gd name="T7" fmla="*/ 22 h 47"/>
                <a:gd name="T8" fmla="*/ 43 w 43"/>
                <a:gd name="T9" fmla="*/ 47 h 47"/>
              </a:gdLst>
              <a:ahLst/>
              <a:cxnLst>
                <a:cxn ang="0">
                  <a:pos x="T0" y="T1"/>
                </a:cxn>
                <a:cxn ang="0">
                  <a:pos x="T2" y="T3"/>
                </a:cxn>
                <a:cxn ang="0">
                  <a:pos x="T4" y="T5"/>
                </a:cxn>
                <a:cxn ang="0">
                  <a:pos x="T6" y="T7"/>
                </a:cxn>
                <a:cxn ang="0">
                  <a:pos x="T8" y="T9"/>
                </a:cxn>
              </a:cxnLst>
              <a:rect l="0" t="0" r="r" b="b"/>
              <a:pathLst>
                <a:path w="43" h="47">
                  <a:moveTo>
                    <a:pt x="43" y="47"/>
                  </a:moveTo>
                  <a:lnTo>
                    <a:pt x="1" y="24"/>
                  </a:lnTo>
                  <a:lnTo>
                    <a:pt x="0" y="0"/>
                  </a:lnTo>
                  <a:lnTo>
                    <a:pt x="42" y="22"/>
                  </a:lnTo>
                  <a:lnTo>
                    <a:pt x="43" y="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3" name="Freeform 174"/>
            <p:cNvSpPr/>
            <p:nvPr/>
          </p:nvSpPr>
          <p:spPr bwMode="auto">
            <a:xfrm>
              <a:off x="6659563" y="-3476626"/>
              <a:ext cx="36513" cy="41275"/>
            </a:xfrm>
            <a:custGeom>
              <a:avLst/>
              <a:gdLst>
                <a:gd name="T0" fmla="*/ 14 w 21"/>
                <a:gd name="T1" fmla="*/ 23 h 25"/>
                <a:gd name="T2" fmla="*/ 7 w 21"/>
                <a:gd name="T3" fmla="*/ 20 h 25"/>
                <a:gd name="T4" fmla="*/ 0 w 21"/>
                <a:gd name="T5" fmla="*/ 7 h 25"/>
                <a:gd name="T6" fmla="*/ 7 w 21"/>
                <a:gd name="T7" fmla="*/ 2 h 25"/>
                <a:gd name="T8" fmla="*/ 14 w 21"/>
                <a:gd name="T9" fmla="*/ 5 h 25"/>
                <a:gd name="T10" fmla="*/ 21 w 21"/>
                <a:gd name="T11" fmla="*/ 18 h 25"/>
                <a:gd name="T12" fmla="*/ 14 w 21"/>
                <a:gd name="T13" fmla="*/ 23 h 25"/>
              </a:gdLst>
              <a:ahLst/>
              <a:cxnLst>
                <a:cxn ang="0">
                  <a:pos x="T0" y="T1"/>
                </a:cxn>
                <a:cxn ang="0">
                  <a:pos x="T2" y="T3"/>
                </a:cxn>
                <a:cxn ang="0">
                  <a:pos x="T4" y="T5"/>
                </a:cxn>
                <a:cxn ang="0">
                  <a:pos x="T6" y="T7"/>
                </a:cxn>
                <a:cxn ang="0">
                  <a:pos x="T8" y="T9"/>
                </a:cxn>
                <a:cxn ang="0">
                  <a:pos x="T10" y="T11"/>
                </a:cxn>
                <a:cxn ang="0">
                  <a:pos x="T12" y="T13"/>
                </a:cxn>
              </a:cxnLst>
              <a:rect l="0" t="0" r="r" b="b"/>
              <a:pathLst>
                <a:path w="21" h="25">
                  <a:moveTo>
                    <a:pt x="14" y="23"/>
                  </a:moveTo>
                  <a:cubicBezTo>
                    <a:pt x="7" y="20"/>
                    <a:pt x="7" y="20"/>
                    <a:pt x="7" y="20"/>
                  </a:cubicBezTo>
                  <a:cubicBezTo>
                    <a:pt x="4" y="18"/>
                    <a:pt x="0" y="12"/>
                    <a:pt x="0" y="7"/>
                  </a:cubicBezTo>
                  <a:cubicBezTo>
                    <a:pt x="0" y="2"/>
                    <a:pt x="3" y="0"/>
                    <a:pt x="7" y="2"/>
                  </a:cubicBezTo>
                  <a:cubicBezTo>
                    <a:pt x="14" y="5"/>
                    <a:pt x="14" y="5"/>
                    <a:pt x="14" y="5"/>
                  </a:cubicBezTo>
                  <a:cubicBezTo>
                    <a:pt x="17" y="7"/>
                    <a:pt x="21" y="13"/>
                    <a:pt x="21" y="18"/>
                  </a:cubicBezTo>
                  <a:cubicBezTo>
                    <a:pt x="21" y="23"/>
                    <a:pt x="18" y="25"/>
                    <a:pt x="14" y="23"/>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4" name="Freeform 175"/>
            <p:cNvSpPr/>
            <p:nvPr/>
          </p:nvSpPr>
          <p:spPr bwMode="auto">
            <a:xfrm>
              <a:off x="7096126" y="-3251201"/>
              <a:ext cx="36513" cy="44450"/>
            </a:xfrm>
            <a:custGeom>
              <a:avLst/>
              <a:gdLst>
                <a:gd name="T0" fmla="*/ 14 w 21"/>
                <a:gd name="T1" fmla="*/ 24 h 26"/>
                <a:gd name="T2" fmla="*/ 7 w 21"/>
                <a:gd name="T3" fmla="*/ 20 h 26"/>
                <a:gd name="T4" fmla="*/ 0 w 21"/>
                <a:gd name="T5" fmla="*/ 7 h 26"/>
                <a:gd name="T6" fmla="*/ 7 w 21"/>
                <a:gd name="T7" fmla="*/ 2 h 26"/>
                <a:gd name="T8" fmla="*/ 14 w 21"/>
                <a:gd name="T9" fmla="*/ 6 h 26"/>
                <a:gd name="T10" fmla="*/ 21 w 21"/>
                <a:gd name="T11" fmla="*/ 18 h 26"/>
                <a:gd name="T12" fmla="*/ 14 w 21"/>
                <a:gd name="T13" fmla="*/ 24 h 26"/>
              </a:gdLst>
              <a:ahLst/>
              <a:cxnLst>
                <a:cxn ang="0">
                  <a:pos x="T0" y="T1"/>
                </a:cxn>
                <a:cxn ang="0">
                  <a:pos x="T2" y="T3"/>
                </a:cxn>
                <a:cxn ang="0">
                  <a:pos x="T4" y="T5"/>
                </a:cxn>
                <a:cxn ang="0">
                  <a:pos x="T6" y="T7"/>
                </a:cxn>
                <a:cxn ang="0">
                  <a:pos x="T8" y="T9"/>
                </a:cxn>
                <a:cxn ang="0">
                  <a:pos x="T10" y="T11"/>
                </a:cxn>
                <a:cxn ang="0">
                  <a:pos x="T12" y="T13"/>
                </a:cxn>
              </a:cxnLst>
              <a:rect l="0" t="0" r="r" b="b"/>
              <a:pathLst>
                <a:path w="21" h="26">
                  <a:moveTo>
                    <a:pt x="14" y="24"/>
                  </a:moveTo>
                  <a:cubicBezTo>
                    <a:pt x="7" y="20"/>
                    <a:pt x="7" y="20"/>
                    <a:pt x="7" y="20"/>
                  </a:cubicBezTo>
                  <a:cubicBezTo>
                    <a:pt x="4" y="18"/>
                    <a:pt x="0" y="12"/>
                    <a:pt x="0" y="7"/>
                  </a:cubicBezTo>
                  <a:cubicBezTo>
                    <a:pt x="0" y="3"/>
                    <a:pt x="3" y="0"/>
                    <a:pt x="7" y="2"/>
                  </a:cubicBezTo>
                  <a:cubicBezTo>
                    <a:pt x="14" y="6"/>
                    <a:pt x="14" y="6"/>
                    <a:pt x="14" y="6"/>
                  </a:cubicBezTo>
                  <a:cubicBezTo>
                    <a:pt x="17" y="8"/>
                    <a:pt x="21" y="13"/>
                    <a:pt x="21" y="18"/>
                  </a:cubicBezTo>
                  <a:cubicBezTo>
                    <a:pt x="21" y="23"/>
                    <a:pt x="18" y="26"/>
                    <a:pt x="14" y="24"/>
                  </a:cubicBezTo>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5" name="Freeform 176"/>
            <p:cNvSpPr/>
            <p:nvPr/>
          </p:nvSpPr>
          <p:spPr bwMode="auto">
            <a:xfrm>
              <a:off x="6932613" y="-3308351"/>
              <a:ext cx="173038" cy="168275"/>
            </a:xfrm>
            <a:custGeom>
              <a:avLst/>
              <a:gdLst>
                <a:gd name="T0" fmla="*/ 0 w 101"/>
                <a:gd name="T1" fmla="*/ 0 h 98"/>
                <a:gd name="T2" fmla="*/ 1 w 101"/>
                <a:gd name="T3" fmla="*/ 18 h 98"/>
                <a:gd name="T4" fmla="*/ 55 w 101"/>
                <a:gd name="T5" fmla="*/ 94 h 98"/>
                <a:gd name="T6" fmla="*/ 72 w 101"/>
                <a:gd name="T7" fmla="*/ 98 h 98"/>
                <a:gd name="T8" fmla="*/ 93 w 101"/>
                <a:gd name="T9" fmla="*/ 43 h 98"/>
                <a:gd name="T10" fmla="*/ 0 w 101"/>
                <a:gd name="T11" fmla="*/ 0 h 98"/>
              </a:gdLst>
              <a:ahLst/>
              <a:cxnLst>
                <a:cxn ang="0">
                  <a:pos x="T0" y="T1"/>
                </a:cxn>
                <a:cxn ang="0">
                  <a:pos x="T2" y="T3"/>
                </a:cxn>
                <a:cxn ang="0">
                  <a:pos x="T4" y="T5"/>
                </a:cxn>
                <a:cxn ang="0">
                  <a:pos x="T6" y="T7"/>
                </a:cxn>
                <a:cxn ang="0">
                  <a:pos x="T8" y="T9"/>
                </a:cxn>
                <a:cxn ang="0">
                  <a:pos x="T10" y="T11"/>
                </a:cxn>
              </a:cxnLst>
              <a:rect l="0" t="0" r="r" b="b"/>
              <a:pathLst>
                <a:path w="101" h="98">
                  <a:moveTo>
                    <a:pt x="0" y="0"/>
                  </a:moveTo>
                  <a:cubicBezTo>
                    <a:pt x="1" y="18"/>
                    <a:pt x="1" y="18"/>
                    <a:pt x="1" y="18"/>
                  </a:cubicBezTo>
                  <a:cubicBezTo>
                    <a:pt x="1" y="18"/>
                    <a:pt x="6" y="72"/>
                    <a:pt x="55" y="94"/>
                  </a:cubicBezTo>
                  <a:cubicBezTo>
                    <a:pt x="62" y="97"/>
                    <a:pt x="67" y="98"/>
                    <a:pt x="72" y="98"/>
                  </a:cubicBezTo>
                  <a:cubicBezTo>
                    <a:pt x="101" y="98"/>
                    <a:pt x="93" y="43"/>
                    <a:pt x="93" y="43"/>
                  </a:cubicBezTo>
                  <a:cubicBezTo>
                    <a:pt x="93" y="43"/>
                    <a:pt x="53" y="0"/>
                    <a:pt x="0" y="0"/>
                  </a:cubicBezTo>
                </a:path>
              </a:pathLst>
            </a:custGeom>
            <a:solidFill>
              <a:srgbClr val="F3FA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6" name="Freeform 177"/>
            <p:cNvSpPr>
              <a:spLocks noEditPoints="1"/>
            </p:cNvSpPr>
            <p:nvPr/>
          </p:nvSpPr>
          <p:spPr bwMode="auto">
            <a:xfrm>
              <a:off x="6905626" y="-3340101"/>
              <a:ext cx="239713" cy="249238"/>
            </a:xfrm>
            <a:custGeom>
              <a:avLst/>
              <a:gdLst>
                <a:gd name="T0" fmla="*/ 121 w 140"/>
                <a:gd name="T1" fmla="*/ 57 h 146"/>
                <a:gd name="T2" fmla="*/ 0 w 140"/>
                <a:gd name="T3" fmla="*/ 0 h 146"/>
                <a:gd name="T4" fmla="*/ 1 w 140"/>
                <a:gd name="T5" fmla="*/ 21 h 146"/>
                <a:gd name="T6" fmla="*/ 2 w 140"/>
                <a:gd name="T7" fmla="*/ 21 h 146"/>
                <a:gd name="T8" fmla="*/ 74 w 140"/>
                <a:gd name="T9" fmla="*/ 116 h 146"/>
                <a:gd name="T10" fmla="*/ 121 w 140"/>
                <a:gd name="T11" fmla="*/ 57 h 146"/>
                <a:gd name="T12" fmla="*/ 72 w 140"/>
                <a:gd name="T13" fmla="*/ 105 h 146"/>
                <a:gd name="T14" fmla="*/ 18 w 140"/>
                <a:gd name="T15" fmla="*/ 35 h 146"/>
                <a:gd name="T16" fmla="*/ 16 w 140"/>
                <a:gd name="T17" fmla="*/ 18 h 146"/>
                <a:gd name="T18" fmla="*/ 110 w 140"/>
                <a:gd name="T19" fmla="*/ 63 h 146"/>
                <a:gd name="T20" fmla="*/ 72 w 140"/>
                <a:gd name="T21" fmla="*/ 10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46">
                  <a:moveTo>
                    <a:pt x="121" y="57"/>
                  </a:moveTo>
                  <a:cubicBezTo>
                    <a:pt x="121" y="57"/>
                    <a:pt x="70" y="5"/>
                    <a:pt x="0" y="0"/>
                  </a:cubicBezTo>
                  <a:cubicBezTo>
                    <a:pt x="1" y="21"/>
                    <a:pt x="1" y="21"/>
                    <a:pt x="1" y="21"/>
                  </a:cubicBezTo>
                  <a:cubicBezTo>
                    <a:pt x="2" y="21"/>
                    <a:pt x="2" y="21"/>
                    <a:pt x="2" y="21"/>
                  </a:cubicBezTo>
                  <a:cubicBezTo>
                    <a:pt x="2" y="21"/>
                    <a:pt x="8" y="87"/>
                    <a:pt x="74" y="116"/>
                  </a:cubicBezTo>
                  <a:cubicBezTo>
                    <a:pt x="140" y="146"/>
                    <a:pt x="121" y="57"/>
                    <a:pt x="121" y="57"/>
                  </a:cubicBezTo>
                  <a:close/>
                  <a:moveTo>
                    <a:pt x="72" y="105"/>
                  </a:moveTo>
                  <a:cubicBezTo>
                    <a:pt x="23" y="83"/>
                    <a:pt x="18" y="35"/>
                    <a:pt x="18" y="35"/>
                  </a:cubicBezTo>
                  <a:cubicBezTo>
                    <a:pt x="16" y="18"/>
                    <a:pt x="16" y="18"/>
                    <a:pt x="16" y="18"/>
                  </a:cubicBezTo>
                  <a:cubicBezTo>
                    <a:pt x="69" y="21"/>
                    <a:pt x="110" y="63"/>
                    <a:pt x="110" y="63"/>
                  </a:cubicBezTo>
                  <a:cubicBezTo>
                    <a:pt x="110" y="63"/>
                    <a:pt x="121" y="127"/>
                    <a:pt x="72" y="105"/>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7" name="Freeform 178"/>
            <p:cNvSpPr/>
            <p:nvPr/>
          </p:nvSpPr>
          <p:spPr bwMode="auto">
            <a:xfrm>
              <a:off x="6948488" y="-3294063"/>
              <a:ext cx="34925" cy="39688"/>
            </a:xfrm>
            <a:custGeom>
              <a:avLst/>
              <a:gdLst>
                <a:gd name="T0" fmla="*/ 2 w 20"/>
                <a:gd name="T1" fmla="*/ 20 h 23"/>
                <a:gd name="T2" fmla="*/ 2 w 20"/>
                <a:gd name="T3" fmla="*/ 20 h 23"/>
                <a:gd name="T4" fmla="*/ 1 w 20"/>
                <a:gd name="T5" fmla="*/ 14 h 23"/>
                <a:gd name="T6" fmla="*/ 14 w 20"/>
                <a:gd name="T7" fmla="*/ 1 h 23"/>
                <a:gd name="T8" fmla="*/ 18 w 20"/>
                <a:gd name="T9" fmla="*/ 3 h 23"/>
                <a:gd name="T10" fmla="*/ 19 w 20"/>
                <a:gd name="T11" fmla="*/ 9 h 23"/>
                <a:gd name="T12" fmla="*/ 7 w 20"/>
                <a:gd name="T13" fmla="*/ 22 h 23"/>
                <a:gd name="T14" fmla="*/ 2 w 20"/>
                <a:gd name="T15" fmla="*/ 2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3">
                  <a:moveTo>
                    <a:pt x="2" y="20"/>
                  </a:moveTo>
                  <a:cubicBezTo>
                    <a:pt x="2" y="20"/>
                    <a:pt x="2" y="20"/>
                    <a:pt x="2" y="20"/>
                  </a:cubicBezTo>
                  <a:cubicBezTo>
                    <a:pt x="0" y="18"/>
                    <a:pt x="0" y="15"/>
                    <a:pt x="1" y="14"/>
                  </a:cubicBezTo>
                  <a:cubicBezTo>
                    <a:pt x="14" y="1"/>
                    <a:pt x="14" y="1"/>
                    <a:pt x="14" y="1"/>
                  </a:cubicBezTo>
                  <a:cubicBezTo>
                    <a:pt x="15" y="0"/>
                    <a:pt x="17" y="1"/>
                    <a:pt x="18" y="3"/>
                  </a:cubicBezTo>
                  <a:cubicBezTo>
                    <a:pt x="20" y="5"/>
                    <a:pt x="20" y="8"/>
                    <a:pt x="19" y="9"/>
                  </a:cubicBezTo>
                  <a:cubicBezTo>
                    <a:pt x="7" y="22"/>
                    <a:pt x="7" y="22"/>
                    <a:pt x="7" y="22"/>
                  </a:cubicBezTo>
                  <a:cubicBezTo>
                    <a:pt x="5" y="23"/>
                    <a:pt x="3" y="22"/>
                    <a:pt x="2" y="20"/>
                  </a:cubicBezTo>
                  <a:close/>
                </a:path>
              </a:pathLst>
            </a:custGeom>
            <a:solidFill>
              <a:srgbClr val="FCFE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8" name="Freeform 179"/>
            <p:cNvSpPr/>
            <p:nvPr/>
          </p:nvSpPr>
          <p:spPr bwMode="auto">
            <a:xfrm>
              <a:off x="6707188" y="-3424238"/>
              <a:ext cx="36513" cy="39688"/>
            </a:xfrm>
            <a:custGeom>
              <a:avLst/>
              <a:gdLst>
                <a:gd name="T0" fmla="*/ 2 w 21"/>
                <a:gd name="T1" fmla="*/ 20 h 23"/>
                <a:gd name="T2" fmla="*/ 2 w 21"/>
                <a:gd name="T3" fmla="*/ 20 h 23"/>
                <a:gd name="T4" fmla="*/ 1 w 21"/>
                <a:gd name="T5" fmla="*/ 14 h 23"/>
                <a:gd name="T6" fmla="*/ 14 w 21"/>
                <a:gd name="T7" fmla="*/ 1 h 23"/>
                <a:gd name="T8" fmla="*/ 19 w 21"/>
                <a:gd name="T9" fmla="*/ 3 h 23"/>
                <a:gd name="T10" fmla="*/ 20 w 21"/>
                <a:gd name="T11" fmla="*/ 9 h 23"/>
                <a:gd name="T12" fmla="*/ 7 w 21"/>
                <a:gd name="T13" fmla="*/ 21 h 23"/>
                <a:gd name="T14" fmla="*/ 2 w 21"/>
                <a:gd name="T15" fmla="*/ 2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2" y="20"/>
                  </a:moveTo>
                  <a:cubicBezTo>
                    <a:pt x="2" y="20"/>
                    <a:pt x="2" y="20"/>
                    <a:pt x="2" y="20"/>
                  </a:cubicBezTo>
                  <a:cubicBezTo>
                    <a:pt x="0" y="18"/>
                    <a:pt x="0" y="15"/>
                    <a:pt x="1" y="14"/>
                  </a:cubicBezTo>
                  <a:cubicBezTo>
                    <a:pt x="14" y="1"/>
                    <a:pt x="14" y="1"/>
                    <a:pt x="14" y="1"/>
                  </a:cubicBezTo>
                  <a:cubicBezTo>
                    <a:pt x="15" y="0"/>
                    <a:pt x="17" y="1"/>
                    <a:pt x="19" y="3"/>
                  </a:cubicBezTo>
                  <a:cubicBezTo>
                    <a:pt x="20" y="5"/>
                    <a:pt x="21" y="8"/>
                    <a:pt x="20" y="9"/>
                  </a:cubicBezTo>
                  <a:cubicBezTo>
                    <a:pt x="7" y="21"/>
                    <a:pt x="7" y="21"/>
                    <a:pt x="7" y="21"/>
                  </a:cubicBezTo>
                  <a:cubicBezTo>
                    <a:pt x="6" y="23"/>
                    <a:pt x="4" y="22"/>
                    <a:pt x="2" y="20"/>
                  </a:cubicBezTo>
                  <a:close/>
                </a:path>
              </a:pathLst>
            </a:custGeom>
            <a:solidFill>
              <a:srgbClr val="FCFE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89" name="Freeform 180"/>
            <p:cNvSpPr/>
            <p:nvPr/>
          </p:nvSpPr>
          <p:spPr bwMode="auto">
            <a:xfrm>
              <a:off x="6538913" y="-3116263"/>
              <a:ext cx="260350" cy="450850"/>
            </a:xfrm>
            <a:custGeom>
              <a:avLst/>
              <a:gdLst>
                <a:gd name="T0" fmla="*/ 5 w 152"/>
                <a:gd name="T1" fmla="*/ 183 h 263"/>
                <a:gd name="T2" fmla="*/ 38 w 152"/>
                <a:gd name="T3" fmla="*/ 0 h 263"/>
                <a:gd name="T4" fmla="*/ 152 w 152"/>
                <a:gd name="T5" fmla="*/ 69 h 263"/>
                <a:gd name="T6" fmla="*/ 126 w 152"/>
                <a:gd name="T7" fmla="*/ 236 h 263"/>
                <a:gd name="T8" fmla="*/ 5 w 152"/>
                <a:gd name="T9" fmla="*/ 183 h 263"/>
              </a:gdLst>
              <a:ahLst/>
              <a:cxnLst>
                <a:cxn ang="0">
                  <a:pos x="T0" y="T1"/>
                </a:cxn>
                <a:cxn ang="0">
                  <a:pos x="T2" y="T3"/>
                </a:cxn>
                <a:cxn ang="0">
                  <a:pos x="T4" y="T5"/>
                </a:cxn>
                <a:cxn ang="0">
                  <a:pos x="T6" y="T7"/>
                </a:cxn>
                <a:cxn ang="0">
                  <a:pos x="T8" y="T9"/>
                </a:cxn>
              </a:cxnLst>
              <a:rect l="0" t="0" r="r" b="b"/>
              <a:pathLst>
                <a:path w="152" h="263">
                  <a:moveTo>
                    <a:pt x="5" y="183"/>
                  </a:moveTo>
                  <a:cubicBezTo>
                    <a:pt x="38" y="0"/>
                    <a:pt x="38" y="0"/>
                    <a:pt x="38" y="0"/>
                  </a:cubicBezTo>
                  <a:cubicBezTo>
                    <a:pt x="152" y="69"/>
                    <a:pt x="152" y="69"/>
                    <a:pt x="152" y="69"/>
                  </a:cubicBezTo>
                  <a:cubicBezTo>
                    <a:pt x="126" y="236"/>
                    <a:pt x="126" y="236"/>
                    <a:pt x="126" y="236"/>
                  </a:cubicBezTo>
                  <a:cubicBezTo>
                    <a:pt x="124" y="263"/>
                    <a:pt x="0" y="245"/>
                    <a:pt x="5" y="183"/>
                  </a:cubicBezTo>
                  <a:close/>
                </a:path>
              </a:pathLst>
            </a:custGeom>
            <a:solidFill>
              <a:srgbClr val="FFAA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0" name="Freeform 181"/>
            <p:cNvSpPr/>
            <p:nvPr/>
          </p:nvSpPr>
          <p:spPr bwMode="auto">
            <a:xfrm>
              <a:off x="6477001" y="-3676651"/>
              <a:ext cx="569913" cy="817563"/>
            </a:xfrm>
            <a:custGeom>
              <a:avLst/>
              <a:gdLst>
                <a:gd name="T0" fmla="*/ 123 w 333"/>
                <a:gd name="T1" fmla="*/ 74 h 477"/>
                <a:gd name="T2" fmla="*/ 7 w 333"/>
                <a:gd name="T3" fmla="*/ 169 h 477"/>
                <a:gd name="T4" fmla="*/ 165 w 333"/>
                <a:gd name="T5" fmla="*/ 445 h 477"/>
                <a:gd name="T6" fmla="*/ 309 w 333"/>
                <a:gd name="T7" fmla="*/ 385 h 477"/>
                <a:gd name="T8" fmla="*/ 307 w 333"/>
                <a:gd name="T9" fmla="*/ 149 h 477"/>
                <a:gd name="T10" fmla="*/ 178 w 333"/>
                <a:gd name="T11" fmla="*/ 92 h 477"/>
                <a:gd name="T12" fmla="*/ 123 w 333"/>
                <a:gd name="T13" fmla="*/ 74 h 477"/>
              </a:gdLst>
              <a:ahLst/>
              <a:cxnLst>
                <a:cxn ang="0">
                  <a:pos x="T0" y="T1"/>
                </a:cxn>
                <a:cxn ang="0">
                  <a:pos x="T2" y="T3"/>
                </a:cxn>
                <a:cxn ang="0">
                  <a:pos x="T4" y="T5"/>
                </a:cxn>
                <a:cxn ang="0">
                  <a:pos x="T6" y="T7"/>
                </a:cxn>
                <a:cxn ang="0">
                  <a:pos x="T8" y="T9"/>
                </a:cxn>
                <a:cxn ang="0">
                  <a:pos x="T10" y="T11"/>
                </a:cxn>
                <a:cxn ang="0">
                  <a:pos x="T12" y="T13"/>
                </a:cxn>
              </a:cxnLst>
              <a:rect l="0" t="0" r="r" b="b"/>
              <a:pathLst>
                <a:path w="333" h="477">
                  <a:moveTo>
                    <a:pt x="123" y="74"/>
                  </a:moveTo>
                  <a:cubicBezTo>
                    <a:pt x="123" y="74"/>
                    <a:pt x="16" y="0"/>
                    <a:pt x="7" y="169"/>
                  </a:cubicBezTo>
                  <a:cubicBezTo>
                    <a:pt x="0" y="287"/>
                    <a:pt x="68" y="394"/>
                    <a:pt x="165" y="445"/>
                  </a:cubicBezTo>
                  <a:cubicBezTo>
                    <a:pt x="226" y="477"/>
                    <a:pt x="303" y="444"/>
                    <a:pt x="309" y="385"/>
                  </a:cubicBezTo>
                  <a:cubicBezTo>
                    <a:pt x="329" y="300"/>
                    <a:pt x="333" y="220"/>
                    <a:pt x="307" y="149"/>
                  </a:cubicBezTo>
                  <a:cubicBezTo>
                    <a:pt x="315" y="79"/>
                    <a:pt x="264" y="101"/>
                    <a:pt x="178" y="92"/>
                  </a:cubicBezTo>
                  <a:lnTo>
                    <a:pt x="123" y="74"/>
                  </a:lnTo>
                  <a:close/>
                </a:path>
              </a:pathLst>
            </a:custGeom>
            <a:solidFill>
              <a:srgbClr val="FFAA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1" name="Freeform 182"/>
            <p:cNvSpPr/>
            <p:nvPr/>
          </p:nvSpPr>
          <p:spPr bwMode="auto">
            <a:xfrm>
              <a:off x="6353176" y="-3656013"/>
              <a:ext cx="754063" cy="722313"/>
            </a:xfrm>
            <a:custGeom>
              <a:avLst/>
              <a:gdLst>
                <a:gd name="T0" fmla="*/ 131 w 441"/>
                <a:gd name="T1" fmla="*/ 405 h 421"/>
                <a:gd name="T2" fmla="*/ 105 w 441"/>
                <a:gd name="T3" fmla="*/ 382 h 421"/>
                <a:gd name="T4" fmla="*/ 15 w 441"/>
                <a:gd name="T5" fmla="*/ 181 h 421"/>
                <a:gd name="T6" fmla="*/ 295 w 441"/>
                <a:gd name="T7" fmla="*/ 20 h 421"/>
                <a:gd name="T8" fmla="*/ 405 w 441"/>
                <a:gd name="T9" fmla="*/ 54 h 421"/>
                <a:gd name="T10" fmla="*/ 347 w 441"/>
                <a:gd name="T11" fmla="*/ 166 h 421"/>
                <a:gd name="T12" fmla="*/ 326 w 441"/>
                <a:gd name="T13" fmla="*/ 246 h 421"/>
                <a:gd name="T14" fmla="*/ 284 w 441"/>
                <a:gd name="T15" fmla="*/ 332 h 421"/>
                <a:gd name="T16" fmla="*/ 192 w 441"/>
                <a:gd name="T17" fmla="*/ 415 h 421"/>
                <a:gd name="T18" fmla="*/ 131 w 441"/>
                <a:gd name="T19" fmla="*/ 40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1" h="421">
                  <a:moveTo>
                    <a:pt x="131" y="405"/>
                  </a:moveTo>
                  <a:cubicBezTo>
                    <a:pt x="123" y="397"/>
                    <a:pt x="115" y="388"/>
                    <a:pt x="105" y="382"/>
                  </a:cubicBezTo>
                  <a:cubicBezTo>
                    <a:pt x="69" y="362"/>
                    <a:pt x="0" y="305"/>
                    <a:pt x="15" y="181"/>
                  </a:cubicBezTo>
                  <a:cubicBezTo>
                    <a:pt x="36" y="0"/>
                    <a:pt x="195" y="36"/>
                    <a:pt x="295" y="20"/>
                  </a:cubicBezTo>
                  <a:cubicBezTo>
                    <a:pt x="336" y="14"/>
                    <a:pt x="365" y="14"/>
                    <a:pt x="405" y="54"/>
                  </a:cubicBezTo>
                  <a:cubicBezTo>
                    <a:pt x="441" y="90"/>
                    <a:pt x="402" y="164"/>
                    <a:pt x="347" y="166"/>
                  </a:cubicBezTo>
                  <a:cubicBezTo>
                    <a:pt x="325" y="167"/>
                    <a:pt x="332" y="226"/>
                    <a:pt x="326" y="246"/>
                  </a:cubicBezTo>
                  <a:cubicBezTo>
                    <a:pt x="317" y="281"/>
                    <a:pt x="294" y="298"/>
                    <a:pt x="284" y="332"/>
                  </a:cubicBezTo>
                  <a:cubicBezTo>
                    <a:pt x="274" y="364"/>
                    <a:pt x="223" y="410"/>
                    <a:pt x="192" y="415"/>
                  </a:cubicBezTo>
                  <a:cubicBezTo>
                    <a:pt x="155" y="421"/>
                    <a:pt x="139" y="414"/>
                    <a:pt x="131" y="405"/>
                  </a:cubicBezTo>
                  <a:close/>
                </a:path>
              </a:pathLst>
            </a:custGeom>
            <a:solidFill>
              <a:srgbClr val="49281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2" name="Freeform 183"/>
            <p:cNvSpPr/>
            <p:nvPr/>
          </p:nvSpPr>
          <p:spPr bwMode="auto">
            <a:xfrm>
              <a:off x="6834188" y="-3235326"/>
              <a:ext cx="298450" cy="46038"/>
            </a:xfrm>
            <a:custGeom>
              <a:avLst/>
              <a:gdLst>
                <a:gd name="T0" fmla="*/ 164 w 174"/>
                <a:gd name="T1" fmla="*/ 20 h 27"/>
                <a:gd name="T2" fmla="*/ 10 w 174"/>
                <a:gd name="T3" fmla="*/ 27 h 27"/>
                <a:gd name="T4" fmla="*/ 0 w 174"/>
                <a:gd name="T5" fmla="*/ 17 h 27"/>
                <a:gd name="T6" fmla="*/ 9 w 174"/>
                <a:gd name="T7" fmla="*/ 7 h 27"/>
                <a:gd name="T8" fmla="*/ 163 w 174"/>
                <a:gd name="T9" fmla="*/ 0 h 27"/>
                <a:gd name="T10" fmla="*/ 174 w 174"/>
                <a:gd name="T11" fmla="*/ 10 h 27"/>
                <a:gd name="T12" fmla="*/ 164 w 174"/>
                <a:gd name="T13" fmla="*/ 20 h 27"/>
              </a:gdLst>
              <a:ahLst/>
              <a:cxnLst>
                <a:cxn ang="0">
                  <a:pos x="T0" y="T1"/>
                </a:cxn>
                <a:cxn ang="0">
                  <a:pos x="T2" y="T3"/>
                </a:cxn>
                <a:cxn ang="0">
                  <a:pos x="T4" y="T5"/>
                </a:cxn>
                <a:cxn ang="0">
                  <a:pos x="T6" y="T7"/>
                </a:cxn>
                <a:cxn ang="0">
                  <a:pos x="T8" y="T9"/>
                </a:cxn>
                <a:cxn ang="0">
                  <a:pos x="T10" y="T11"/>
                </a:cxn>
                <a:cxn ang="0">
                  <a:pos x="T12" y="T13"/>
                </a:cxn>
              </a:cxnLst>
              <a:rect l="0" t="0" r="r" b="b"/>
              <a:pathLst>
                <a:path w="174" h="27">
                  <a:moveTo>
                    <a:pt x="164" y="20"/>
                  </a:moveTo>
                  <a:cubicBezTo>
                    <a:pt x="10" y="27"/>
                    <a:pt x="10" y="27"/>
                    <a:pt x="10" y="27"/>
                  </a:cubicBezTo>
                  <a:cubicBezTo>
                    <a:pt x="5" y="27"/>
                    <a:pt x="0" y="23"/>
                    <a:pt x="0" y="17"/>
                  </a:cubicBezTo>
                  <a:cubicBezTo>
                    <a:pt x="0" y="12"/>
                    <a:pt x="4" y="7"/>
                    <a:pt x="9" y="7"/>
                  </a:cubicBezTo>
                  <a:cubicBezTo>
                    <a:pt x="163" y="0"/>
                    <a:pt x="163" y="0"/>
                    <a:pt x="163" y="0"/>
                  </a:cubicBezTo>
                  <a:cubicBezTo>
                    <a:pt x="169" y="0"/>
                    <a:pt x="174" y="4"/>
                    <a:pt x="174" y="10"/>
                  </a:cubicBezTo>
                  <a:cubicBezTo>
                    <a:pt x="174" y="15"/>
                    <a:pt x="170" y="20"/>
                    <a:pt x="164" y="20"/>
                  </a:cubicBezTo>
                  <a:close/>
                </a:path>
              </a:pathLst>
            </a:custGeom>
            <a:solidFill>
              <a:srgbClr val="5135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3" name="Freeform 184"/>
            <p:cNvSpPr/>
            <p:nvPr/>
          </p:nvSpPr>
          <p:spPr bwMode="auto">
            <a:xfrm>
              <a:off x="6761163" y="-3232151"/>
              <a:ext cx="130175" cy="179388"/>
            </a:xfrm>
            <a:custGeom>
              <a:avLst/>
              <a:gdLst>
                <a:gd name="T0" fmla="*/ 75 w 76"/>
                <a:gd name="T1" fmla="*/ 51 h 105"/>
                <a:gd name="T2" fmla="*/ 40 w 76"/>
                <a:gd name="T3" fmla="*/ 105 h 105"/>
                <a:gd name="T4" fmla="*/ 33 w 76"/>
                <a:gd name="T5" fmla="*/ 104 h 105"/>
                <a:gd name="T6" fmla="*/ 1 w 76"/>
                <a:gd name="T7" fmla="*/ 54 h 105"/>
                <a:gd name="T8" fmla="*/ 36 w 76"/>
                <a:gd name="T9" fmla="*/ 0 h 105"/>
                <a:gd name="T10" fmla="*/ 75 w 76"/>
                <a:gd name="T11" fmla="*/ 51 h 105"/>
              </a:gdLst>
              <a:ahLst/>
              <a:cxnLst>
                <a:cxn ang="0">
                  <a:pos x="T0" y="T1"/>
                </a:cxn>
                <a:cxn ang="0">
                  <a:pos x="T2" y="T3"/>
                </a:cxn>
                <a:cxn ang="0">
                  <a:pos x="T4" y="T5"/>
                </a:cxn>
                <a:cxn ang="0">
                  <a:pos x="T6" y="T7"/>
                </a:cxn>
                <a:cxn ang="0">
                  <a:pos x="T8" y="T9"/>
                </a:cxn>
                <a:cxn ang="0">
                  <a:pos x="T10" y="T11"/>
                </a:cxn>
              </a:cxnLst>
              <a:rect l="0" t="0" r="r" b="b"/>
              <a:pathLst>
                <a:path w="76" h="105">
                  <a:moveTo>
                    <a:pt x="75" y="51"/>
                  </a:moveTo>
                  <a:cubicBezTo>
                    <a:pt x="76" y="80"/>
                    <a:pt x="60" y="104"/>
                    <a:pt x="40" y="105"/>
                  </a:cubicBezTo>
                  <a:cubicBezTo>
                    <a:pt x="38" y="105"/>
                    <a:pt x="35" y="104"/>
                    <a:pt x="33" y="104"/>
                  </a:cubicBezTo>
                  <a:cubicBezTo>
                    <a:pt x="16" y="100"/>
                    <a:pt x="2" y="79"/>
                    <a:pt x="1" y="54"/>
                  </a:cubicBezTo>
                  <a:cubicBezTo>
                    <a:pt x="0" y="25"/>
                    <a:pt x="16" y="1"/>
                    <a:pt x="36" y="0"/>
                  </a:cubicBezTo>
                  <a:cubicBezTo>
                    <a:pt x="57" y="0"/>
                    <a:pt x="74" y="22"/>
                    <a:pt x="75" y="51"/>
                  </a:cubicBezTo>
                  <a:close/>
                </a:path>
              </a:pathLst>
            </a:custGeom>
            <a:solidFill>
              <a:srgbClr val="FFAA8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4" name="Freeform 185"/>
            <p:cNvSpPr/>
            <p:nvPr/>
          </p:nvSpPr>
          <p:spPr bwMode="auto">
            <a:xfrm>
              <a:off x="6489701" y="-2925763"/>
              <a:ext cx="395288" cy="333375"/>
            </a:xfrm>
            <a:custGeom>
              <a:avLst/>
              <a:gdLst>
                <a:gd name="T0" fmla="*/ 231 w 231"/>
                <a:gd name="T1" fmla="*/ 144 h 194"/>
                <a:gd name="T2" fmla="*/ 0 w 231"/>
                <a:gd name="T3" fmla="*/ 11 h 194"/>
                <a:gd name="T4" fmla="*/ 53 w 231"/>
                <a:gd name="T5" fmla="*/ 25 h 194"/>
                <a:gd name="T6" fmla="*/ 169 w 231"/>
                <a:gd name="T7" fmla="*/ 76 h 194"/>
                <a:gd name="T8" fmla="*/ 206 w 231"/>
                <a:gd name="T9" fmla="*/ 96 h 194"/>
                <a:gd name="T10" fmla="*/ 231 w 231"/>
                <a:gd name="T11" fmla="*/ 144 h 194"/>
              </a:gdLst>
              <a:ahLst/>
              <a:cxnLst>
                <a:cxn ang="0">
                  <a:pos x="T0" y="T1"/>
                </a:cxn>
                <a:cxn ang="0">
                  <a:pos x="T2" y="T3"/>
                </a:cxn>
                <a:cxn ang="0">
                  <a:pos x="T4" y="T5"/>
                </a:cxn>
                <a:cxn ang="0">
                  <a:pos x="T6" y="T7"/>
                </a:cxn>
                <a:cxn ang="0">
                  <a:pos x="T8" y="T9"/>
                </a:cxn>
                <a:cxn ang="0">
                  <a:pos x="T10" y="T11"/>
                </a:cxn>
              </a:cxnLst>
              <a:rect l="0" t="0" r="r" b="b"/>
              <a:pathLst>
                <a:path w="231" h="194">
                  <a:moveTo>
                    <a:pt x="231" y="144"/>
                  </a:moveTo>
                  <a:cubicBezTo>
                    <a:pt x="105" y="119"/>
                    <a:pt x="11" y="194"/>
                    <a:pt x="0" y="11"/>
                  </a:cubicBezTo>
                  <a:cubicBezTo>
                    <a:pt x="20" y="0"/>
                    <a:pt x="43" y="7"/>
                    <a:pt x="53" y="25"/>
                  </a:cubicBezTo>
                  <a:cubicBezTo>
                    <a:pt x="72" y="58"/>
                    <a:pt x="116" y="80"/>
                    <a:pt x="169" y="76"/>
                  </a:cubicBezTo>
                  <a:cubicBezTo>
                    <a:pt x="184" y="75"/>
                    <a:pt x="199" y="82"/>
                    <a:pt x="206" y="96"/>
                  </a:cubicBezTo>
                  <a:lnTo>
                    <a:pt x="231" y="144"/>
                  </a:lnTo>
                  <a:close/>
                </a:path>
              </a:pathLst>
            </a:custGeom>
            <a:solidFill>
              <a:srgbClr val="6F6F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5" name="Freeform 186"/>
            <p:cNvSpPr/>
            <p:nvPr/>
          </p:nvSpPr>
          <p:spPr bwMode="auto">
            <a:xfrm>
              <a:off x="8226426" y="-2195513"/>
              <a:ext cx="981075" cy="574675"/>
            </a:xfrm>
            <a:custGeom>
              <a:avLst/>
              <a:gdLst>
                <a:gd name="T0" fmla="*/ 241 w 574"/>
                <a:gd name="T1" fmla="*/ 334 h 335"/>
                <a:gd name="T2" fmla="*/ 3 w 574"/>
                <a:gd name="T3" fmla="*/ 197 h 335"/>
                <a:gd name="T4" fmla="*/ 3 w 574"/>
                <a:gd name="T5" fmla="*/ 189 h 335"/>
                <a:gd name="T6" fmla="*/ 329 w 574"/>
                <a:gd name="T7" fmla="*/ 1 h 335"/>
                <a:gd name="T8" fmla="*/ 333 w 574"/>
                <a:gd name="T9" fmla="*/ 1 h 335"/>
                <a:gd name="T10" fmla="*/ 571 w 574"/>
                <a:gd name="T11" fmla="*/ 138 h 335"/>
                <a:gd name="T12" fmla="*/ 571 w 574"/>
                <a:gd name="T13" fmla="*/ 146 h 335"/>
                <a:gd name="T14" fmla="*/ 245 w 574"/>
                <a:gd name="T15" fmla="*/ 334 h 335"/>
                <a:gd name="T16" fmla="*/ 241 w 574"/>
                <a:gd name="T17" fmla="*/ 33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4" h="335">
                  <a:moveTo>
                    <a:pt x="241" y="334"/>
                  </a:moveTo>
                  <a:cubicBezTo>
                    <a:pt x="3" y="197"/>
                    <a:pt x="3" y="197"/>
                    <a:pt x="3" y="197"/>
                  </a:cubicBezTo>
                  <a:cubicBezTo>
                    <a:pt x="0" y="195"/>
                    <a:pt x="0" y="191"/>
                    <a:pt x="3" y="189"/>
                  </a:cubicBezTo>
                  <a:cubicBezTo>
                    <a:pt x="329" y="1"/>
                    <a:pt x="329" y="1"/>
                    <a:pt x="329" y="1"/>
                  </a:cubicBezTo>
                  <a:cubicBezTo>
                    <a:pt x="330" y="0"/>
                    <a:pt x="332" y="0"/>
                    <a:pt x="333" y="1"/>
                  </a:cubicBezTo>
                  <a:cubicBezTo>
                    <a:pt x="571" y="138"/>
                    <a:pt x="571" y="138"/>
                    <a:pt x="571" y="138"/>
                  </a:cubicBezTo>
                  <a:cubicBezTo>
                    <a:pt x="574" y="140"/>
                    <a:pt x="574" y="144"/>
                    <a:pt x="571" y="146"/>
                  </a:cubicBezTo>
                  <a:cubicBezTo>
                    <a:pt x="245" y="334"/>
                    <a:pt x="245" y="334"/>
                    <a:pt x="245" y="334"/>
                  </a:cubicBezTo>
                  <a:cubicBezTo>
                    <a:pt x="244" y="335"/>
                    <a:pt x="242" y="335"/>
                    <a:pt x="241" y="334"/>
                  </a:cubicBezTo>
                </a:path>
              </a:pathLst>
            </a:custGeom>
            <a:solidFill>
              <a:srgbClr val="DD40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6" name="Rectangle 187"/>
            <p:cNvSpPr>
              <a:spLocks noChangeArrowheads="1"/>
            </p:cNvSpPr>
            <p:nvPr/>
          </p:nvSpPr>
          <p:spPr bwMode="auto">
            <a:xfrm>
              <a:off x="8228013" y="-1884363"/>
              <a:ext cx="12700" cy="20638"/>
            </a:xfrm>
            <a:prstGeom prst="rect">
              <a:avLst/>
            </a:prstGeom>
            <a:solidFill>
              <a:srgbClr val="DD4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7" name="Rectangle 188"/>
            <p:cNvSpPr>
              <a:spLocks noChangeArrowheads="1"/>
            </p:cNvSpPr>
            <p:nvPr/>
          </p:nvSpPr>
          <p:spPr bwMode="auto">
            <a:xfrm>
              <a:off x="9193213" y="-1965326"/>
              <a:ext cx="20638" cy="12700"/>
            </a:xfrm>
            <a:prstGeom prst="rect">
              <a:avLst/>
            </a:prstGeom>
            <a:solidFill>
              <a:srgbClr val="DD4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8" name="Freeform 189"/>
            <p:cNvSpPr/>
            <p:nvPr/>
          </p:nvSpPr>
          <p:spPr bwMode="auto">
            <a:xfrm>
              <a:off x="8226426" y="-2209801"/>
              <a:ext cx="981075" cy="574675"/>
            </a:xfrm>
            <a:custGeom>
              <a:avLst/>
              <a:gdLst>
                <a:gd name="T0" fmla="*/ 241 w 574"/>
                <a:gd name="T1" fmla="*/ 334 h 335"/>
                <a:gd name="T2" fmla="*/ 3 w 574"/>
                <a:gd name="T3" fmla="*/ 197 h 335"/>
                <a:gd name="T4" fmla="*/ 3 w 574"/>
                <a:gd name="T5" fmla="*/ 189 h 335"/>
                <a:gd name="T6" fmla="*/ 329 w 574"/>
                <a:gd name="T7" fmla="*/ 1 h 335"/>
                <a:gd name="T8" fmla="*/ 333 w 574"/>
                <a:gd name="T9" fmla="*/ 1 h 335"/>
                <a:gd name="T10" fmla="*/ 571 w 574"/>
                <a:gd name="T11" fmla="*/ 138 h 335"/>
                <a:gd name="T12" fmla="*/ 571 w 574"/>
                <a:gd name="T13" fmla="*/ 146 h 335"/>
                <a:gd name="T14" fmla="*/ 245 w 574"/>
                <a:gd name="T15" fmla="*/ 334 h 335"/>
                <a:gd name="T16" fmla="*/ 241 w 574"/>
                <a:gd name="T17" fmla="*/ 33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4" h="335">
                  <a:moveTo>
                    <a:pt x="241" y="334"/>
                  </a:moveTo>
                  <a:cubicBezTo>
                    <a:pt x="3" y="197"/>
                    <a:pt x="3" y="197"/>
                    <a:pt x="3" y="197"/>
                  </a:cubicBezTo>
                  <a:cubicBezTo>
                    <a:pt x="0" y="195"/>
                    <a:pt x="0" y="191"/>
                    <a:pt x="3" y="189"/>
                  </a:cubicBezTo>
                  <a:cubicBezTo>
                    <a:pt x="329" y="1"/>
                    <a:pt x="329" y="1"/>
                    <a:pt x="329" y="1"/>
                  </a:cubicBezTo>
                  <a:cubicBezTo>
                    <a:pt x="330" y="0"/>
                    <a:pt x="332" y="0"/>
                    <a:pt x="333" y="1"/>
                  </a:cubicBezTo>
                  <a:cubicBezTo>
                    <a:pt x="571" y="138"/>
                    <a:pt x="571" y="138"/>
                    <a:pt x="571" y="138"/>
                  </a:cubicBezTo>
                  <a:cubicBezTo>
                    <a:pt x="574" y="140"/>
                    <a:pt x="574" y="144"/>
                    <a:pt x="571" y="146"/>
                  </a:cubicBezTo>
                  <a:cubicBezTo>
                    <a:pt x="245" y="334"/>
                    <a:pt x="245" y="334"/>
                    <a:pt x="245" y="334"/>
                  </a:cubicBezTo>
                  <a:cubicBezTo>
                    <a:pt x="244" y="335"/>
                    <a:pt x="242" y="335"/>
                    <a:pt x="241" y="334"/>
                  </a:cubicBezTo>
                </a:path>
              </a:pathLst>
            </a:custGeom>
            <a:solidFill>
              <a:srgbClr val="EF4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199" name="Freeform 190"/>
            <p:cNvSpPr/>
            <p:nvPr/>
          </p:nvSpPr>
          <p:spPr bwMode="auto">
            <a:xfrm>
              <a:off x="8632826" y="-1960563"/>
              <a:ext cx="981075" cy="573088"/>
            </a:xfrm>
            <a:custGeom>
              <a:avLst/>
              <a:gdLst>
                <a:gd name="T0" fmla="*/ 240 w 573"/>
                <a:gd name="T1" fmla="*/ 334 h 335"/>
                <a:gd name="T2" fmla="*/ 2 w 573"/>
                <a:gd name="T3" fmla="*/ 197 h 335"/>
                <a:gd name="T4" fmla="*/ 2 w 573"/>
                <a:gd name="T5" fmla="*/ 189 h 335"/>
                <a:gd name="T6" fmla="*/ 328 w 573"/>
                <a:gd name="T7" fmla="*/ 1 h 335"/>
                <a:gd name="T8" fmla="*/ 333 w 573"/>
                <a:gd name="T9" fmla="*/ 1 h 335"/>
                <a:gd name="T10" fmla="*/ 571 w 573"/>
                <a:gd name="T11" fmla="*/ 138 h 335"/>
                <a:gd name="T12" fmla="*/ 571 w 573"/>
                <a:gd name="T13" fmla="*/ 146 h 335"/>
                <a:gd name="T14" fmla="*/ 245 w 573"/>
                <a:gd name="T15" fmla="*/ 334 h 335"/>
                <a:gd name="T16" fmla="*/ 240 w 573"/>
                <a:gd name="T17" fmla="*/ 33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3" h="335">
                  <a:moveTo>
                    <a:pt x="240" y="334"/>
                  </a:moveTo>
                  <a:cubicBezTo>
                    <a:pt x="2" y="197"/>
                    <a:pt x="2" y="197"/>
                    <a:pt x="2" y="197"/>
                  </a:cubicBezTo>
                  <a:cubicBezTo>
                    <a:pt x="0" y="195"/>
                    <a:pt x="0" y="191"/>
                    <a:pt x="2" y="189"/>
                  </a:cubicBezTo>
                  <a:cubicBezTo>
                    <a:pt x="328" y="1"/>
                    <a:pt x="328" y="1"/>
                    <a:pt x="328" y="1"/>
                  </a:cubicBezTo>
                  <a:cubicBezTo>
                    <a:pt x="330" y="0"/>
                    <a:pt x="331" y="0"/>
                    <a:pt x="333" y="1"/>
                  </a:cubicBezTo>
                  <a:cubicBezTo>
                    <a:pt x="571" y="138"/>
                    <a:pt x="571" y="138"/>
                    <a:pt x="571" y="138"/>
                  </a:cubicBezTo>
                  <a:cubicBezTo>
                    <a:pt x="573" y="140"/>
                    <a:pt x="573" y="144"/>
                    <a:pt x="571" y="146"/>
                  </a:cubicBezTo>
                  <a:cubicBezTo>
                    <a:pt x="245" y="334"/>
                    <a:pt x="245" y="334"/>
                    <a:pt x="245" y="334"/>
                  </a:cubicBezTo>
                  <a:cubicBezTo>
                    <a:pt x="243" y="335"/>
                    <a:pt x="242" y="335"/>
                    <a:pt x="240" y="334"/>
                  </a:cubicBezTo>
                </a:path>
              </a:pathLst>
            </a:custGeom>
            <a:solidFill>
              <a:srgbClr val="DD40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200" name="Rectangle 191"/>
            <p:cNvSpPr>
              <a:spLocks noChangeArrowheads="1"/>
            </p:cNvSpPr>
            <p:nvPr/>
          </p:nvSpPr>
          <p:spPr bwMode="auto">
            <a:xfrm>
              <a:off x="8637588" y="-1643063"/>
              <a:ext cx="14288" cy="12700"/>
            </a:xfrm>
            <a:prstGeom prst="rect">
              <a:avLst/>
            </a:prstGeom>
            <a:solidFill>
              <a:srgbClr val="DD4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201" name="Rectangle 192"/>
            <p:cNvSpPr>
              <a:spLocks noChangeArrowheads="1"/>
            </p:cNvSpPr>
            <p:nvPr/>
          </p:nvSpPr>
          <p:spPr bwMode="auto">
            <a:xfrm>
              <a:off x="9596438" y="-1733551"/>
              <a:ext cx="20638" cy="7938"/>
            </a:xfrm>
            <a:prstGeom prst="rect">
              <a:avLst/>
            </a:prstGeom>
            <a:solidFill>
              <a:srgbClr val="DD4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202" name="Freeform 193"/>
            <p:cNvSpPr/>
            <p:nvPr/>
          </p:nvSpPr>
          <p:spPr bwMode="auto">
            <a:xfrm>
              <a:off x="8632826" y="-1974851"/>
              <a:ext cx="981075" cy="574675"/>
            </a:xfrm>
            <a:custGeom>
              <a:avLst/>
              <a:gdLst>
                <a:gd name="T0" fmla="*/ 240 w 573"/>
                <a:gd name="T1" fmla="*/ 334 h 335"/>
                <a:gd name="T2" fmla="*/ 2 w 573"/>
                <a:gd name="T3" fmla="*/ 196 h 335"/>
                <a:gd name="T4" fmla="*/ 2 w 573"/>
                <a:gd name="T5" fmla="*/ 189 h 335"/>
                <a:gd name="T6" fmla="*/ 328 w 573"/>
                <a:gd name="T7" fmla="*/ 1 h 335"/>
                <a:gd name="T8" fmla="*/ 333 w 573"/>
                <a:gd name="T9" fmla="*/ 1 h 335"/>
                <a:gd name="T10" fmla="*/ 571 w 573"/>
                <a:gd name="T11" fmla="*/ 138 h 335"/>
                <a:gd name="T12" fmla="*/ 571 w 573"/>
                <a:gd name="T13" fmla="*/ 146 h 335"/>
                <a:gd name="T14" fmla="*/ 245 w 573"/>
                <a:gd name="T15" fmla="*/ 334 h 335"/>
                <a:gd name="T16" fmla="*/ 240 w 573"/>
                <a:gd name="T17" fmla="*/ 33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3" h="335">
                  <a:moveTo>
                    <a:pt x="240" y="334"/>
                  </a:moveTo>
                  <a:cubicBezTo>
                    <a:pt x="2" y="196"/>
                    <a:pt x="2" y="196"/>
                    <a:pt x="2" y="196"/>
                  </a:cubicBezTo>
                  <a:cubicBezTo>
                    <a:pt x="0" y="195"/>
                    <a:pt x="0" y="191"/>
                    <a:pt x="2" y="189"/>
                  </a:cubicBezTo>
                  <a:cubicBezTo>
                    <a:pt x="328" y="1"/>
                    <a:pt x="328" y="1"/>
                    <a:pt x="328" y="1"/>
                  </a:cubicBezTo>
                  <a:cubicBezTo>
                    <a:pt x="330" y="0"/>
                    <a:pt x="331" y="0"/>
                    <a:pt x="333" y="1"/>
                  </a:cubicBezTo>
                  <a:cubicBezTo>
                    <a:pt x="571" y="138"/>
                    <a:pt x="571" y="138"/>
                    <a:pt x="571" y="138"/>
                  </a:cubicBezTo>
                  <a:cubicBezTo>
                    <a:pt x="573" y="140"/>
                    <a:pt x="573" y="144"/>
                    <a:pt x="571" y="146"/>
                  </a:cubicBezTo>
                  <a:cubicBezTo>
                    <a:pt x="245" y="334"/>
                    <a:pt x="245" y="334"/>
                    <a:pt x="245" y="334"/>
                  </a:cubicBezTo>
                  <a:cubicBezTo>
                    <a:pt x="243" y="335"/>
                    <a:pt x="242" y="335"/>
                    <a:pt x="240" y="334"/>
                  </a:cubicBezTo>
                </a:path>
              </a:pathLst>
            </a:custGeom>
            <a:solidFill>
              <a:srgbClr val="EF4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203" name="Freeform 194"/>
            <p:cNvSpPr/>
            <p:nvPr/>
          </p:nvSpPr>
          <p:spPr bwMode="auto">
            <a:xfrm>
              <a:off x="8372476" y="-1917701"/>
              <a:ext cx="425450" cy="255588"/>
            </a:xfrm>
            <a:custGeom>
              <a:avLst/>
              <a:gdLst>
                <a:gd name="T0" fmla="*/ 0 w 248"/>
                <a:gd name="T1" fmla="*/ 49 h 149"/>
                <a:gd name="T2" fmla="*/ 154 w 248"/>
                <a:gd name="T3" fmla="*/ 149 h 149"/>
                <a:gd name="T4" fmla="*/ 248 w 248"/>
                <a:gd name="T5" fmla="*/ 75 h 149"/>
                <a:gd name="T6" fmla="*/ 0 w 248"/>
                <a:gd name="T7" fmla="*/ 49 h 149"/>
              </a:gdLst>
              <a:ahLst/>
              <a:cxnLst>
                <a:cxn ang="0">
                  <a:pos x="T0" y="T1"/>
                </a:cxn>
                <a:cxn ang="0">
                  <a:pos x="T2" y="T3"/>
                </a:cxn>
                <a:cxn ang="0">
                  <a:pos x="T4" y="T5"/>
                </a:cxn>
                <a:cxn ang="0">
                  <a:pos x="T6" y="T7"/>
                </a:cxn>
              </a:cxnLst>
              <a:rect l="0" t="0" r="r" b="b"/>
              <a:pathLst>
                <a:path w="248" h="149">
                  <a:moveTo>
                    <a:pt x="0" y="49"/>
                  </a:moveTo>
                  <a:cubicBezTo>
                    <a:pt x="154" y="149"/>
                    <a:pt x="154" y="149"/>
                    <a:pt x="154" y="149"/>
                  </a:cubicBezTo>
                  <a:cubicBezTo>
                    <a:pt x="248" y="75"/>
                    <a:pt x="248" y="75"/>
                    <a:pt x="248" y="75"/>
                  </a:cubicBezTo>
                  <a:cubicBezTo>
                    <a:pt x="248" y="75"/>
                    <a:pt x="66" y="0"/>
                    <a:pt x="0" y="49"/>
                  </a:cubicBezTo>
                </a:path>
              </a:pathLst>
            </a:custGeom>
            <a:solidFill>
              <a:srgbClr val="DD40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pic>
          <p:nvPicPr>
            <p:cNvPr id="1219" name="Picture 19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261351" y="-1979613"/>
              <a:ext cx="904875"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0" name="Picture 196"/>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20088" y="-2232026"/>
              <a:ext cx="8477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1" name="Picture 197"/>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851901" y="-2200276"/>
              <a:ext cx="206375"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2" name="Picture 19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794751" y="-2163763"/>
              <a:ext cx="204788" cy="13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3" name="Picture 199"/>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37601" y="-2125663"/>
              <a:ext cx="204788"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4" name="Picture 200"/>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678863" y="-2089151"/>
              <a:ext cx="206375"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5" name="Picture 201"/>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8621713" y="-2051051"/>
              <a:ext cx="204788"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6" name="Picture 202"/>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8562976" y="-2000251"/>
              <a:ext cx="204788"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7" name="Picture 203"/>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8504238" y="-1962151"/>
              <a:ext cx="206375"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8" name="Picture 204"/>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8448676" y="-1925638"/>
              <a:ext cx="204788" cy="13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5" name="Freeform 206"/>
            <p:cNvSpPr/>
            <p:nvPr/>
          </p:nvSpPr>
          <p:spPr bwMode="auto">
            <a:xfrm>
              <a:off x="8636000" y="-1735138"/>
              <a:ext cx="215900" cy="179388"/>
            </a:xfrm>
            <a:custGeom>
              <a:avLst/>
              <a:gdLst>
                <a:gd name="T0" fmla="*/ 0 w 126"/>
                <a:gd name="T1" fmla="*/ 42 h 104"/>
                <a:gd name="T2" fmla="*/ 126 w 126"/>
                <a:gd name="T3" fmla="*/ 104 h 104"/>
                <a:gd name="T4" fmla="*/ 0 w 126"/>
                <a:gd name="T5" fmla="*/ 42 h 104"/>
              </a:gdLst>
              <a:ahLst/>
              <a:cxnLst>
                <a:cxn ang="0">
                  <a:pos x="T0" y="T1"/>
                </a:cxn>
                <a:cxn ang="0">
                  <a:pos x="T2" y="T3"/>
                </a:cxn>
                <a:cxn ang="0">
                  <a:pos x="T4" y="T5"/>
                </a:cxn>
              </a:cxnLst>
              <a:rect l="0" t="0" r="r" b="b"/>
              <a:pathLst>
                <a:path w="126" h="104">
                  <a:moveTo>
                    <a:pt x="0" y="42"/>
                  </a:moveTo>
                  <a:cubicBezTo>
                    <a:pt x="126" y="104"/>
                    <a:pt x="126" y="104"/>
                    <a:pt x="126" y="104"/>
                  </a:cubicBezTo>
                  <a:cubicBezTo>
                    <a:pt x="126" y="104"/>
                    <a:pt x="38" y="0"/>
                    <a:pt x="0" y="42"/>
                  </a:cubicBezTo>
                  <a:close/>
                </a:path>
              </a:pathLst>
            </a:custGeom>
            <a:solidFill>
              <a:srgbClr val="DD40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51" name="Freeform 207"/>
            <p:cNvSpPr/>
            <p:nvPr/>
          </p:nvSpPr>
          <p:spPr bwMode="auto">
            <a:xfrm>
              <a:off x="8639175" y="-1997075"/>
              <a:ext cx="912813" cy="573088"/>
            </a:xfrm>
            <a:custGeom>
              <a:avLst/>
              <a:gdLst>
                <a:gd name="T0" fmla="*/ 0 w 533"/>
                <a:gd name="T1" fmla="*/ 193 h 334"/>
                <a:gd name="T2" fmla="*/ 53 w 533"/>
                <a:gd name="T3" fmla="*/ 201 h 334"/>
                <a:gd name="T4" fmla="*/ 227 w 533"/>
                <a:gd name="T5" fmla="*/ 334 h 334"/>
                <a:gd name="T6" fmla="*/ 533 w 533"/>
                <a:gd name="T7" fmla="*/ 159 h 334"/>
                <a:gd name="T8" fmla="*/ 303 w 533"/>
                <a:gd name="T9" fmla="*/ 17 h 334"/>
                <a:gd name="T10" fmla="*/ 0 w 533"/>
                <a:gd name="T11" fmla="*/ 193 h 334"/>
              </a:gdLst>
              <a:ahLst/>
              <a:cxnLst>
                <a:cxn ang="0">
                  <a:pos x="T0" y="T1"/>
                </a:cxn>
                <a:cxn ang="0">
                  <a:pos x="T2" y="T3"/>
                </a:cxn>
                <a:cxn ang="0">
                  <a:pos x="T4" y="T5"/>
                </a:cxn>
                <a:cxn ang="0">
                  <a:pos x="T6" y="T7"/>
                </a:cxn>
                <a:cxn ang="0">
                  <a:pos x="T8" y="T9"/>
                </a:cxn>
                <a:cxn ang="0">
                  <a:pos x="T10" y="T11"/>
                </a:cxn>
              </a:cxnLst>
              <a:rect l="0" t="0" r="r" b="b"/>
              <a:pathLst>
                <a:path w="533" h="334">
                  <a:moveTo>
                    <a:pt x="0" y="193"/>
                  </a:moveTo>
                  <a:cubicBezTo>
                    <a:pt x="0" y="193"/>
                    <a:pt x="29" y="182"/>
                    <a:pt x="53" y="201"/>
                  </a:cubicBezTo>
                  <a:cubicBezTo>
                    <a:pt x="76" y="221"/>
                    <a:pt x="227" y="334"/>
                    <a:pt x="227" y="334"/>
                  </a:cubicBezTo>
                  <a:cubicBezTo>
                    <a:pt x="533" y="159"/>
                    <a:pt x="533" y="159"/>
                    <a:pt x="533" y="159"/>
                  </a:cubicBezTo>
                  <a:cubicBezTo>
                    <a:pt x="533" y="159"/>
                    <a:pt x="369" y="0"/>
                    <a:pt x="303" y="17"/>
                  </a:cubicBezTo>
                  <a:cubicBezTo>
                    <a:pt x="0" y="193"/>
                    <a:pt x="0" y="193"/>
                    <a:pt x="0" y="19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87" name="Freeform 208"/>
            <p:cNvSpPr/>
            <p:nvPr/>
          </p:nvSpPr>
          <p:spPr bwMode="auto">
            <a:xfrm>
              <a:off x="9217025" y="-1919288"/>
              <a:ext cx="185738" cy="125413"/>
            </a:xfrm>
            <a:custGeom>
              <a:avLst/>
              <a:gdLst>
                <a:gd name="T0" fmla="*/ 4 w 109"/>
                <a:gd name="T1" fmla="*/ 0 h 73"/>
                <a:gd name="T2" fmla="*/ 1 w 109"/>
                <a:gd name="T3" fmla="*/ 1 h 73"/>
                <a:gd name="T4" fmla="*/ 1 w 109"/>
                <a:gd name="T5" fmla="*/ 4 h 73"/>
                <a:gd name="T6" fmla="*/ 102 w 109"/>
                <a:gd name="T7" fmla="*/ 72 h 73"/>
                <a:gd name="T8" fmla="*/ 105 w 109"/>
                <a:gd name="T9" fmla="*/ 73 h 73"/>
                <a:gd name="T10" fmla="*/ 107 w 109"/>
                <a:gd name="T11" fmla="*/ 72 h 73"/>
                <a:gd name="T12" fmla="*/ 108 w 109"/>
                <a:gd name="T13" fmla="*/ 69 h 73"/>
                <a:gd name="T14" fmla="*/ 7 w 109"/>
                <a:gd name="T15" fmla="*/ 1 h 73"/>
                <a:gd name="T16" fmla="*/ 4 w 109"/>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73">
                  <a:moveTo>
                    <a:pt x="4" y="0"/>
                  </a:moveTo>
                  <a:cubicBezTo>
                    <a:pt x="3" y="0"/>
                    <a:pt x="2" y="1"/>
                    <a:pt x="1" y="1"/>
                  </a:cubicBezTo>
                  <a:cubicBezTo>
                    <a:pt x="0" y="2"/>
                    <a:pt x="0" y="3"/>
                    <a:pt x="1" y="4"/>
                  </a:cubicBezTo>
                  <a:cubicBezTo>
                    <a:pt x="102" y="72"/>
                    <a:pt x="102" y="72"/>
                    <a:pt x="102" y="72"/>
                  </a:cubicBezTo>
                  <a:cubicBezTo>
                    <a:pt x="103" y="72"/>
                    <a:pt x="104" y="73"/>
                    <a:pt x="105" y="73"/>
                  </a:cubicBezTo>
                  <a:cubicBezTo>
                    <a:pt x="105" y="73"/>
                    <a:pt x="106" y="72"/>
                    <a:pt x="107" y="72"/>
                  </a:cubicBezTo>
                  <a:cubicBezTo>
                    <a:pt x="109" y="71"/>
                    <a:pt x="109" y="70"/>
                    <a:pt x="108" y="69"/>
                  </a:cubicBezTo>
                  <a:cubicBezTo>
                    <a:pt x="7" y="1"/>
                    <a:pt x="7" y="1"/>
                    <a:pt x="7" y="1"/>
                  </a:cubicBezTo>
                  <a:cubicBezTo>
                    <a:pt x="6" y="1"/>
                    <a:pt x="5" y="0"/>
                    <a:pt x="4"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88" name="Freeform 209"/>
            <p:cNvSpPr/>
            <p:nvPr/>
          </p:nvSpPr>
          <p:spPr bwMode="auto">
            <a:xfrm>
              <a:off x="9156700" y="-1884363"/>
              <a:ext cx="188913" cy="123825"/>
            </a:xfrm>
            <a:custGeom>
              <a:avLst/>
              <a:gdLst>
                <a:gd name="T0" fmla="*/ 5 w 110"/>
                <a:gd name="T1" fmla="*/ 0 h 72"/>
                <a:gd name="T2" fmla="*/ 2 w 110"/>
                <a:gd name="T3" fmla="*/ 1 h 72"/>
                <a:gd name="T4" fmla="*/ 2 w 110"/>
                <a:gd name="T5" fmla="*/ 4 h 72"/>
                <a:gd name="T6" fmla="*/ 103 w 110"/>
                <a:gd name="T7" fmla="*/ 72 h 72"/>
                <a:gd name="T8" fmla="*/ 105 w 110"/>
                <a:gd name="T9" fmla="*/ 72 h 72"/>
                <a:gd name="T10" fmla="*/ 108 w 110"/>
                <a:gd name="T11" fmla="*/ 72 h 72"/>
                <a:gd name="T12" fmla="*/ 109 w 110"/>
                <a:gd name="T13" fmla="*/ 69 h 72"/>
                <a:gd name="T14" fmla="*/ 8 w 110"/>
                <a:gd name="T15" fmla="*/ 1 h 72"/>
                <a:gd name="T16" fmla="*/ 5 w 110"/>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72">
                  <a:moveTo>
                    <a:pt x="5" y="0"/>
                  </a:moveTo>
                  <a:cubicBezTo>
                    <a:pt x="4" y="0"/>
                    <a:pt x="3" y="1"/>
                    <a:pt x="2" y="1"/>
                  </a:cubicBezTo>
                  <a:cubicBezTo>
                    <a:pt x="1" y="2"/>
                    <a:pt x="0" y="3"/>
                    <a:pt x="2" y="4"/>
                  </a:cubicBezTo>
                  <a:cubicBezTo>
                    <a:pt x="103" y="72"/>
                    <a:pt x="103" y="72"/>
                    <a:pt x="103" y="72"/>
                  </a:cubicBezTo>
                  <a:cubicBezTo>
                    <a:pt x="103" y="72"/>
                    <a:pt x="104" y="72"/>
                    <a:pt x="105" y="72"/>
                  </a:cubicBezTo>
                  <a:cubicBezTo>
                    <a:pt x="106" y="72"/>
                    <a:pt x="107" y="72"/>
                    <a:pt x="108" y="72"/>
                  </a:cubicBezTo>
                  <a:cubicBezTo>
                    <a:pt x="110" y="71"/>
                    <a:pt x="110" y="70"/>
                    <a:pt x="109" y="69"/>
                  </a:cubicBezTo>
                  <a:cubicBezTo>
                    <a:pt x="8" y="1"/>
                    <a:pt x="8" y="1"/>
                    <a:pt x="8" y="1"/>
                  </a:cubicBezTo>
                  <a:cubicBezTo>
                    <a:pt x="7" y="1"/>
                    <a:pt x="6" y="0"/>
                    <a:pt x="5"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89" name="Freeform 210"/>
            <p:cNvSpPr/>
            <p:nvPr/>
          </p:nvSpPr>
          <p:spPr bwMode="auto">
            <a:xfrm>
              <a:off x="9097963" y="-1847850"/>
              <a:ext cx="188913" cy="123825"/>
            </a:xfrm>
            <a:custGeom>
              <a:avLst/>
              <a:gdLst>
                <a:gd name="T0" fmla="*/ 5 w 110"/>
                <a:gd name="T1" fmla="*/ 0 h 72"/>
                <a:gd name="T2" fmla="*/ 2 w 110"/>
                <a:gd name="T3" fmla="*/ 1 h 72"/>
                <a:gd name="T4" fmla="*/ 2 w 110"/>
                <a:gd name="T5" fmla="*/ 4 h 72"/>
                <a:gd name="T6" fmla="*/ 103 w 110"/>
                <a:gd name="T7" fmla="*/ 72 h 72"/>
                <a:gd name="T8" fmla="*/ 105 w 110"/>
                <a:gd name="T9" fmla="*/ 72 h 72"/>
                <a:gd name="T10" fmla="*/ 108 w 110"/>
                <a:gd name="T11" fmla="*/ 72 h 72"/>
                <a:gd name="T12" fmla="*/ 108 w 110"/>
                <a:gd name="T13" fmla="*/ 69 h 72"/>
                <a:gd name="T14" fmla="*/ 7 w 110"/>
                <a:gd name="T15" fmla="*/ 1 h 72"/>
                <a:gd name="T16" fmla="*/ 5 w 110"/>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72">
                  <a:moveTo>
                    <a:pt x="5" y="0"/>
                  </a:moveTo>
                  <a:cubicBezTo>
                    <a:pt x="4" y="0"/>
                    <a:pt x="3" y="1"/>
                    <a:pt x="2" y="1"/>
                  </a:cubicBezTo>
                  <a:cubicBezTo>
                    <a:pt x="1" y="2"/>
                    <a:pt x="0" y="3"/>
                    <a:pt x="2" y="4"/>
                  </a:cubicBezTo>
                  <a:cubicBezTo>
                    <a:pt x="103" y="72"/>
                    <a:pt x="103" y="72"/>
                    <a:pt x="103" y="72"/>
                  </a:cubicBezTo>
                  <a:cubicBezTo>
                    <a:pt x="103" y="72"/>
                    <a:pt x="104" y="72"/>
                    <a:pt x="105" y="72"/>
                  </a:cubicBezTo>
                  <a:cubicBezTo>
                    <a:pt x="106" y="72"/>
                    <a:pt x="107" y="72"/>
                    <a:pt x="108" y="72"/>
                  </a:cubicBezTo>
                  <a:cubicBezTo>
                    <a:pt x="110" y="71"/>
                    <a:pt x="110" y="70"/>
                    <a:pt x="108" y="69"/>
                  </a:cubicBezTo>
                  <a:cubicBezTo>
                    <a:pt x="7" y="1"/>
                    <a:pt x="7" y="1"/>
                    <a:pt x="7" y="1"/>
                  </a:cubicBezTo>
                  <a:cubicBezTo>
                    <a:pt x="7" y="1"/>
                    <a:pt x="6" y="0"/>
                    <a:pt x="5"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0" name="Freeform 211"/>
            <p:cNvSpPr/>
            <p:nvPr/>
          </p:nvSpPr>
          <p:spPr bwMode="auto">
            <a:xfrm>
              <a:off x="9040813" y="-1811338"/>
              <a:ext cx="187325" cy="122238"/>
            </a:xfrm>
            <a:custGeom>
              <a:avLst/>
              <a:gdLst>
                <a:gd name="T0" fmla="*/ 5 w 110"/>
                <a:gd name="T1" fmla="*/ 0 h 72"/>
                <a:gd name="T2" fmla="*/ 2 w 110"/>
                <a:gd name="T3" fmla="*/ 1 h 72"/>
                <a:gd name="T4" fmla="*/ 2 w 110"/>
                <a:gd name="T5" fmla="*/ 4 h 72"/>
                <a:gd name="T6" fmla="*/ 103 w 110"/>
                <a:gd name="T7" fmla="*/ 72 h 72"/>
                <a:gd name="T8" fmla="*/ 105 w 110"/>
                <a:gd name="T9" fmla="*/ 72 h 72"/>
                <a:gd name="T10" fmla="*/ 108 w 110"/>
                <a:gd name="T11" fmla="*/ 72 h 72"/>
                <a:gd name="T12" fmla="*/ 108 w 110"/>
                <a:gd name="T13" fmla="*/ 69 h 72"/>
                <a:gd name="T14" fmla="*/ 7 w 110"/>
                <a:gd name="T15" fmla="*/ 1 h 72"/>
                <a:gd name="T16" fmla="*/ 5 w 110"/>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72">
                  <a:moveTo>
                    <a:pt x="5" y="0"/>
                  </a:moveTo>
                  <a:cubicBezTo>
                    <a:pt x="4" y="0"/>
                    <a:pt x="3" y="0"/>
                    <a:pt x="2" y="1"/>
                  </a:cubicBezTo>
                  <a:cubicBezTo>
                    <a:pt x="1" y="2"/>
                    <a:pt x="0" y="3"/>
                    <a:pt x="2" y="4"/>
                  </a:cubicBezTo>
                  <a:cubicBezTo>
                    <a:pt x="103" y="72"/>
                    <a:pt x="103" y="72"/>
                    <a:pt x="103" y="72"/>
                  </a:cubicBezTo>
                  <a:cubicBezTo>
                    <a:pt x="103" y="72"/>
                    <a:pt x="104" y="72"/>
                    <a:pt x="105" y="72"/>
                  </a:cubicBezTo>
                  <a:cubicBezTo>
                    <a:pt x="106" y="72"/>
                    <a:pt x="107" y="72"/>
                    <a:pt x="108" y="72"/>
                  </a:cubicBezTo>
                  <a:cubicBezTo>
                    <a:pt x="109" y="71"/>
                    <a:pt x="110" y="70"/>
                    <a:pt x="108" y="69"/>
                  </a:cubicBezTo>
                  <a:cubicBezTo>
                    <a:pt x="7" y="1"/>
                    <a:pt x="7" y="1"/>
                    <a:pt x="7" y="1"/>
                  </a:cubicBezTo>
                  <a:cubicBezTo>
                    <a:pt x="7" y="1"/>
                    <a:pt x="6" y="0"/>
                    <a:pt x="5"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1" name="Freeform 212"/>
            <p:cNvSpPr/>
            <p:nvPr/>
          </p:nvSpPr>
          <p:spPr bwMode="auto">
            <a:xfrm>
              <a:off x="8982075" y="-1776413"/>
              <a:ext cx="188913" cy="123825"/>
            </a:xfrm>
            <a:custGeom>
              <a:avLst/>
              <a:gdLst>
                <a:gd name="T0" fmla="*/ 5 w 110"/>
                <a:gd name="T1" fmla="*/ 0 h 72"/>
                <a:gd name="T2" fmla="*/ 2 w 110"/>
                <a:gd name="T3" fmla="*/ 1 h 72"/>
                <a:gd name="T4" fmla="*/ 1 w 110"/>
                <a:gd name="T5" fmla="*/ 4 h 72"/>
                <a:gd name="T6" fmla="*/ 102 w 110"/>
                <a:gd name="T7" fmla="*/ 72 h 72"/>
                <a:gd name="T8" fmla="*/ 105 w 110"/>
                <a:gd name="T9" fmla="*/ 72 h 72"/>
                <a:gd name="T10" fmla="*/ 108 w 110"/>
                <a:gd name="T11" fmla="*/ 72 h 72"/>
                <a:gd name="T12" fmla="*/ 108 w 110"/>
                <a:gd name="T13" fmla="*/ 69 h 72"/>
                <a:gd name="T14" fmla="*/ 7 w 110"/>
                <a:gd name="T15" fmla="*/ 1 h 72"/>
                <a:gd name="T16" fmla="*/ 5 w 110"/>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72">
                  <a:moveTo>
                    <a:pt x="5" y="0"/>
                  </a:moveTo>
                  <a:cubicBezTo>
                    <a:pt x="4" y="0"/>
                    <a:pt x="3" y="0"/>
                    <a:pt x="2" y="1"/>
                  </a:cubicBezTo>
                  <a:cubicBezTo>
                    <a:pt x="0" y="2"/>
                    <a:pt x="0" y="3"/>
                    <a:pt x="1" y="4"/>
                  </a:cubicBezTo>
                  <a:cubicBezTo>
                    <a:pt x="102" y="72"/>
                    <a:pt x="102" y="72"/>
                    <a:pt x="102" y="72"/>
                  </a:cubicBezTo>
                  <a:cubicBezTo>
                    <a:pt x="103" y="72"/>
                    <a:pt x="104" y="72"/>
                    <a:pt x="105" y="72"/>
                  </a:cubicBezTo>
                  <a:cubicBezTo>
                    <a:pt x="106" y="72"/>
                    <a:pt x="107" y="72"/>
                    <a:pt x="108" y="72"/>
                  </a:cubicBezTo>
                  <a:cubicBezTo>
                    <a:pt x="109" y="71"/>
                    <a:pt x="110" y="70"/>
                    <a:pt x="108" y="69"/>
                  </a:cubicBezTo>
                  <a:cubicBezTo>
                    <a:pt x="7" y="1"/>
                    <a:pt x="7" y="1"/>
                    <a:pt x="7" y="1"/>
                  </a:cubicBezTo>
                  <a:cubicBezTo>
                    <a:pt x="7" y="1"/>
                    <a:pt x="6" y="0"/>
                    <a:pt x="5"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2" name="Freeform 213"/>
            <p:cNvSpPr/>
            <p:nvPr/>
          </p:nvSpPr>
          <p:spPr bwMode="auto">
            <a:xfrm>
              <a:off x="8921750" y="-1724025"/>
              <a:ext cx="187325" cy="123825"/>
            </a:xfrm>
            <a:custGeom>
              <a:avLst/>
              <a:gdLst>
                <a:gd name="T0" fmla="*/ 4 w 109"/>
                <a:gd name="T1" fmla="*/ 0 h 72"/>
                <a:gd name="T2" fmla="*/ 2 w 109"/>
                <a:gd name="T3" fmla="*/ 0 h 72"/>
                <a:gd name="T4" fmla="*/ 1 w 109"/>
                <a:gd name="T5" fmla="*/ 3 h 72"/>
                <a:gd name="T6" fmla="*/ 102 w 109"/>
                <a:gd name="T7" fmla="*/ 71 h 72"/>
                <a:gd name="T8" fmla="*/ 105 w 109"/>
                <a:gd name="T9" fmla="*/ 72 h 72"/>
                <a:gd name="T10" fmla="*/ 108 w 109"/>
                <a:gd name="T11" fmla="*/ 71 h 72"/>
                <a:gd name="T12" fmla="*/ 108 w 109"/>
                <a:gd name="T13" fmla="*/ 68 h 72"/>
                <a:gd name="T14" fmla="*/ 7 w 109"/>
                <a:gd name="T15" fmla="*/ 0 h 72"/>
                <a:gd name="T16" fmla="*/ 4 w 109"/>
                <a:gd name="T17"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72">
                  <a:moveTo>
                    <a:pt x="4" y="0"/>
                  </a:moveTo>
                  <a:cubicBezTo>
                    <a:pt x="4" y="0"/>
                    <a:pt x="3" y="0"/>
                    <a:pt x="2" y="0"/>
                  </a:cubicBezTo>
                  <a:cubicBezTo>
                    <a:pt x="0" y="1"/>
                    <a:pt x="0" y="2"/>
                    <a:pt x="1" y="3"/>
                  </a:cubicBezTo>
                  <a:cubicBezTo>
                    <a:pt x="102" y="71"/>
                    <a:pt x="102" y="71"/>
                    <a:pt x="102" y="71"/>
                  </a:cubicBezTo>
                  <a:cubicBezTo>
                    <a:pt x="103" y="71"/>
                    <a:pt x="104" y="72"/>
                    <a:pt x="105" y="72"/>
                  </a:cubicBezTo>
                  <a:cubicBezTo>
                    <a:pt x="106" y="72"/>
                    <a:pt x="107" y="71"/>
                    <a:pt x="108" y="71"/>
                  </a:cubicBezTo>
                  <a:cubicBezTo>
                    <a:pt x="109" y="70"/>
                    <a:pt x="109" y="69"/>
                    <a:pt x="108" y="68"/>
                  </a:cubicBezTo>
                  <a:cubicBezTo>
                    <a:pt x="7" y="0"/>
                    <a:pt x="7" y="0"/>
                    <a:pt x="7" y="0"/>
                  </a:cubicBezTo>
                  <a:cubicBezTo>
                    <a:pt x="6" y="0"/>
                    <a:pt x="5" y="0"/>
                    <a:pt x="4"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3" name="Freeform 214"/>
            <p:cNvSpPr/>
            <p:nvPr/>
          </p:nvSpPr>
          <p:spPr bwMode="auto">
            <a:xfrm>
              <a:off x="8864600" y="-1690688"/>
              <a:ext cx="185738" cy="125413"/>
            </a:xfrm>
            <a:custGeom>
              <a:avLst/>
              <a:gdLst>
                <a:gd name="T0" fmla="*/ 4 w 109"/>
                <a:gd name="T1" fmla="*/ 0 h 73"/>
                <a:gd name="T2" fmla="*/ 2 w 109"/>
                <a:gd name="T3" fmla="*/ 1 h 73"/>
                <a:gd name="T4" fmla="*/ 1 w 109"/>
                <a:gd name="T5" fmla="*/ 4 h 73"/>
                <a:gd name="T6" fmla="*/ 102 w 109"/>
                <a:gd name="T7" fmla="*/ 72 h 73"/>
                <a:gd name="T8" fmla="*/ 105 w 109"/>
                <a:gd name="T9" fmla="*/ 73 h 73"/>
                <a:gd name="T10" fmla="*/ 107 w 109"/>
                <a:gd name="T11" fmla="*/ 72 h 73"/>
                <a:gd name="T12" fmla="*/ 108 w 109"/>
                <a:gd name="T13" fmla="*/ 69 h 73"/>
                <a:gd name="T14" fmla="*/ 7 w 109"/>
                <a:gd name="T15" fmla="*/ 1 h 73"/>
                <a:gd name="T16" fmla="*/ 4 w 109"/>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73">
                  <a:moveTo>
                    <a:pt x="4" y="0"/>
                  </a:moveTo>
                  <a:cubicBezTo>
                    <a:pt x="3" y="0"/>
                    <a:pt x="3" y="1"/>
                    <a:pt x="2" y="1"/>
                  </a:cubicBezTo>
                  <a:cubicBezTo>
                    <a:pt x="0" y="2"/>
                    <a:pt x="0" y="3"/>
                    <a:pt x="1" y="4"/>
                  </a:cubicBezTo>
                  <a:cubicBezTo>
                    <a:pt x="102" y="72"/>
                    <a:pt x="102" y="72"/>
                    <a:pt x="102" y="72"/>
                  </a:cubicBezTo>
                  <a:cubicBezTo>
                    <a:pt x="103" y="72"/>
                    <a:pt x="104" y="73"/>
                    <a:pt x="105" y="73"/>
                  </a:cubicBezTo>
                  <a:cubicBezTo>
                    <a:pt x="106" y="73"/>
                    <a:pt x="107" y="72"/>
                    <a:pt x="107" y="72"/>
                  </a:cubicBezTo>
                  <a:cubicBezTo>
                    <a:pt x="109" y="71"/>
                    <a:pt x="109" y="70"/>
                    <a:pt x="108" y="69"/>
                  </a:cubicBezTo>
                  <a:cubicBezTo>
                    <a:pt x="7" y="1"/>
                    <a:pt x="7" y="1"/>
                    <a:pt x="7" y="1"/>
                  </a:cubicBezTo>
                  <a:cubicBezTo>
                    <a:pt x="6" y="1"/>
                    <a:pt x="5" y="0"/>
                    <a:pt x="4"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4" name="Freeform 215"/>
            <p:cNvSpPr/>
            <p:nvPr/>
          </p:nvSpPr>
          <p:spPr bwMode="auto">
            <a:xfrm>
              <a:off x="8805863" y="-1654175"/>
              <a:ext cx="187325" cy="125413"/>
            </a:xfrm>
            <a:custGeom>
              <a:avLst/>
              <a:gdLst>
                <a:gd name="T0" fmla="*/ 4 w 109"/>
                <a:gd name="T1" fmla="*/ 0 h 73"/>
                <a:gd name="T2" fmla="*/ 2 w 109"/>
                <a:gd name="T3" fmla="*/ 1 h 73"/>
                <a:gd name="T4" fmla="*/ 1 w 109"/>
                <a:gd name="T5" fmla="*/ 4 h 73"/>
                <a:gd name="T6" fmla="*/ 102 w 109"/>
                <a:gd name="T7" fmla="*/ 72 h 73"/>
                <a:gd name="T8" fmla="*/ 105 w 109"/>
                <a:gd name="T9" fmla="*/ 73 h 73"/>
                <a:gd name="T10" fmla="*/ 107 w 109"/>
                <a:gd name="T11" fmla="*/ 72 h 73"/>
                <a:gd name="T12" fmla="*/ 108 w 109"/>
                <a:gd name="T13" fmla="*/ 69 h 73"/>
                <a:gd name="T14" fmla="*/ 7 w 109"/>
                <a:gd name="T15" fmla="*/ 1 h 73"/>
                <a:gd name="T16" fmla="*/ 4 w 109"/>
                <a:gd name="T1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73">
                  <a:moveTo>
                    <a:pt x="4" y="0"/>
                  </a:moveTo>
                  <a:cubicBezTo>
                    <a:pt x="3" y="0"/>
                    <a:pt x="2" y="1"/>
                    <a:pt x="2" y="1"/>
                  </a:cubicBezTo>
                  <a:cubicBezTo>
                    <a:pt x="0" y="2"/>
                    <a:pt x="0" y="3"/>
                    <a:pt x="1" y="4"/>
                  </a:cubicBezTo>
                  <a:cubicBezTo>
                    <a:pt x="102" y="72"/>
                    <a:pt x="102" y="72"/>
                    <a:pt x="102" y="72"/>
                  </a:cubicBezTo>
                  <a:cubicBezTo>
                    <a:pt x="103" y="72"/>
                    <a:pt x="104" y="73"/>
                    <a:pt x="105" y="73"/>
                  </a:cubicBezTo>
                  <a:cubicBezTo>
                    <a:pt x="106" y="73"/>
                    <a:pt x="107" y="72"/>
                    <a:pt x="107" y="72"/>
                  </a:cubicBezTo>
                  <a:cubicBezTo>
                    <a:pt x="109" y="71"/>
                    <a:pt x="109" y="70"/>
                    <a:pt x="108" y="69"/>
                  </a:cubicBezTo>
                  <a:cubicBezTo>
                    <a:pt x="7" y="1"/>
                    <a:pt x="7" y="1"/>
                    <a:pt x="7" y="1"/>
                  </a:cubicBezTo>
                  <a:cubicBezTo>
                    <a:pt x="6" y="1"/>
                    <a:pt x="5" y="0"/>
                    <a:pt x="4" y="0"/>
                  </a:cubicBezTo>
                </a:path>
              </a:pathLst>
            </a:custGeom>
            <a:solidFill>
              <a:srgbClr val="D2D2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5" name="Freeform 216"/>
            <p:cNvSpPr/>
            <p:nvPr/>
          </p:nvSpPr>
          <p:spPr bwMode="auto">
            <a:xfrm>
              <a:off x="9032875" y="-1900238"/>
              <a:ext cx="360363" cy="322263"/>
            </a:xfrm>
            <a:custGeom>
              <a:avLst/>
              <a:gdLst>
                <a:gd name="T0" fmla="*/ 183 w 210"/>
                <a:gd name="T1" fmla="*/ 5 h 188"/>
                <a:gd name="T2" fmla="*/ 2 w 210"/>
                <a:gd name="T3" fmla="*/ 150 h 188"/>
                <a:gd name="T4" fmla="*/ 4 w 210"/>
                <a:gd name="T5" fmla="*/ 156 h 188"/>
                <a:gd name="T6" fmla="*/ 42 w 210"/>
                <a:gd name="T7" fmla="*/ 153 h 188"/>
                <a:gd name="T8" fmla="*/ 45 w 210"/>
                <a:gd name="T9" fmla="*/ 157 h 188"/>
                <a:gd name="T10" fmla="*/ 37 w 210"/>
                <a:gd name="T11" fmla="*/ 183 h 188"/>
                <a:gd name="T12" fmla="*/ 41 w 210"/>
                <a:gd name="T13" fmla="*/ 186 h 188"/>
                <a:gd name="T14" fmla="*/ 203 w 210"/>
                <a:gd name="T15" fmla="*/ 27 h 188"/>
                <a:gd name="T16" fmla="*/ 201 w 210"/>
                <a:gd name="T17" fmla="*/ 4 h 188"/>
                <a:gd name="T18" fmla="*/ 183 w 210"/>
                <a:gd name="T19" fmla="*/ 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88">
                  <a:moveTo>
                    <a:pt x="183" y="5"/>
                  </a:moveTo>
                  <a:cubicBezTo>
                    <a:pt x="148" y="36"/>
                    <a:pt x="53" y="111"/>
                    <a:pt x="2" y="150"/>
                  </a:cubicBezTo>
                  <a:cubicBezTo>
                    <a:pt x="0" y="152"/>
                    <a:pt x="1" y="156"/>
                    <a:pt x="4" y="156"/>
                  </a:cubicBezTo>
                  <a:cubicBezTo>
                    <a:pt x="42" y="153"/>
                    <a:pt x="42" y="153"/>
                    <a:pt x="42" y="153"/>
                  </a:cubicBezTo>
                  <a:cubicBezTo>
                    <a:pt x="44" y="153"/>
                    <a:pt x="46" y="155"/>
                    <a:pt x="45" y="157"/>
                  </a:cubicBezTo>
                  <a:cubicBezTo>
                    <a:pt x="37" y="183"/>
                    <a:pt x="37" y="183"/>
                    <a:pt x="37" y="183"/>
                  </a:cubicBezTo>
                  <a:cubicBezTo>
                    <a:pt x="36" y="186"/>
                    <a:pt x="39" y="188"/>
                    <a:pt x="41" y="186"/>
                  </a:cubicBezTo>
                  <a:cubicBezTo>
                    <a:pt x="62" y="171"/>
                    <a:pt x="120" y="109"/>
                    <a:pt x="203" y="27"/>
                  </a:cubicBezTo>
                  <a:cubicBezTo>
                    <a:pt x="210" y="20"/>
                    <a:pt x="209" y="9"/>
                    <a:pt x="201" y="4"/>
                  </a:cubicBezTo>
                  <a:cubicBezTo>
                    <a:pt x="195" y="0"/>
                    <a:pt x="188" y="1"/>
                    <a:pt x="183" y="5"/>
                  </a:cubicBezTo>
                  <a:close/>
                </a:path>
              </a:pathLst>
            </a:custGeom>
            <a:solidFill>
              <a:srgbClr val="7878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6" name="Freeform 217"/>
            <p:cNvSpPr/>
            <p:nvPr/>
          </p:nvSpPr>
          <p:spPr bwMode="auto">
            <a:xfrm>
              <a:off x="9523413" y="-3922713"/>
              <a:ext cx="558800" cy="869950"/>
            </a:xfrm>
            <a:custGeom>
              <a:avLst/>
              <a:gdLst>
                <a:gd name="T0" fmla="*/ 292 w 327"/>
                <a:gd name="T1" fmla="*/ 139 h 508"/>
                <a:gd name="T2" fmla="*/ 63 w 327"/>
                <a:gd name="T3" fmla="*/ 6 h 508"/>
                <a:gd name="T4" fmla="*/ 39 w 327"/>
                <a:gd name="T5" fmla="*/ 5 h 508"/>
                <a:gd name="T6" fmla="*/ 39 w 327"/>
                <a:gd name="T7" fmla="*/ 5 h 508"/>
                <a:gd name="T8" fmla="*/ 0 w 327"/>
                <a:gd name="T9" fmla="*/ 26 h 508"/>
                <a:gd name="T10" fmla="*/ 27 w 327"/>
                <a:gd name="T11" fmla="*/ 76 h 508"/>
                <a:gd name="T12" fmla="*/ 27 w 327"/>
                <a:gd name="T13" fmla="*/ 284 h 508"/>
                <a:gd name="T14" fmla="*/ 63 w 327"/>
                <a:gd name="T15" fmla="*/ 352 h 508"/>
                <a:gd name="T16" fmla="*/ 250 w 327"/>
                <a:gd name="T17" fmla="*/ 460 h 508"/>
                <a:gd name="T18" fmla="*/ 279 w 327"/>
                <a:gd name="T19" fmla="*/ 508 h 508"/>
                <a:gd name="T20" fmla="*/ 315 w 327"/>
                <a:gd name="T21" fmla="*/ 487 h 508"/>
                <a:gd name="T22" fmla="*/ 315 w 327"/>
                <a:gd name="T23" fmla="*/ 487 h 508"/>
                <a:gd name="T24" fmla="*/ 327 w 327"/>
                <a:gd name="T25" fmla="*/ 458 h 508"/>
                <a:gd name="T26" fmla="*/ 327 w 327"/>
                <a:gd name="T27" fmla="*/ 207 h 508"/>
                <a:gd name="T28" fmla="*/ 292 w 327"/>
                <a:gd name="T29" fmla="*/ 13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7" h="508">
                  <a:moveTo>
                    <a:pt x="292" y="139"/>
                  </a:moveTo>
                  <a:cubicBezTo>
                    <a:pt x="63" y="6"/>
                    <a:pt x="63" y="6"/>
                    <a:pt x="63" y="6"/>
                  </a:cubicBezTo>
                  <a:cubicBezTo>
                    <a:pt x="53" y="0"/>
                    <a:pt x="45" y="0"/>
                    <a:pt x="39" y="5"/>
                  </a:cubicBezTo>
                  <a:cubicBezTo>
                    <a:pt x="39" y="5"/>
                    <a:pt x="39" y="5"/>
                    <a:pt x="39" y="5"/>
                  </a:cubicBezTo>
                  <a:cubicBezTo>
                    <a:pt x="0" y="26"/>
                    <a:pt x="0" y="26"/>
                    <a:pt x="0" y="26"/>
                  </a:cubicBezTo>
                  <a:cubicBezTo>
                    <a:pt x="0" y="26"/>
                    <a:pt x="15" y="49"/>
                    <a:pt x="27" y="76"/>
                  </a:cubicBezTo>
                  <a:cubicBezTo>
                    <a:pt x="27" y="284"/>
                    <a:pt x="27" y="284"/>
                    <a:pt x="27" y="284"/>
                  </a:cubicBezTo>
                  <a:cubicBezTo>
                    <a:pt x="27" y="310"/>
                    <a:pt x="43" y="340"/>
                    <a:pt x="63" y="352"/>
                  </a:cubicBezTo>
                  <a:cubicBezTo>
                    <a:pt x="250" y="460"/>
                    <a:pt x="250" y="460"/>
                    <a:pt x="250" y="460"/>
                  </a:cubicBezTo>
                  <a:cubicBezTo>
                    <a:pt x="267" y="489"/>
                    <a:pt x="279" y="508"/>
                    <a:pt x="279" y="508"/>
                  </a:cubicBezTo>
                  <a:cubicBezTo>
                    <a:pt x="315" y="487"/>
                    <a:pt x="315" y="487"/>
                    <a:pt x="315" y="487"/>
                  </a:cubicBezTo>
                  <a:cubicBezTo>
                    <a:pt x="315" y="487"/>
                    <a:pt x="315" y="487"/>
                    <a:pt x="315" y="487"/>
                  </a:cubicBezTo>
                  <a:cubicBezTo>
                    <a:pt x="323" y="484"/>
                    <a:pt x="327" y="473"/>
                    <a:pt x="327" y="458"/>
                  </a:cubicBezTo>
                  <a:cubicBezTo>
                    <a:pt x="327" y="207"/>
                    <a:pt x="327" y="207"/>
                    <a:pt x="327" y="207"/>
                  </a:cubicBezTo>
                  <a:cubicBezTo>
                    <a:pt x="327" y="181"/>
                    <a:pt x="312" y="150"/>
                    <a:pt x="292" y="139"/>
                  </a:cubicBezTo>
                </a:path>
              </a:pathLst>
            </a:custGeom>
            <a:solidFill>
              <a:srgbClr val="7878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7" name="Freeform 218"/>
            <p:cNvSpPr/>
            <p:nvPr/>
          </p:nvSpPr>
          <p:spPr bwMode="auto">
            <a:xfrm>
              <a:off x="9502775" y="-3892550"/>
              <a:ext cx="514350" cy="858838"/>
            </a:xfrm>
            <a:custGeom>
              <a:avLst/>
              <a:gdLst>
                <a:gd name="T0" fmla="*/ 265 w 301"/>
                <a:gd name="T1" fmla="*/ 490 h 501"/>
                <a:gd name="T2" fmla="*/ 35 w 301"/>
                <a:gd name="T3" fmla="*/ 357 h 501"/>
                <a:gd name="T4" fmla="*/ 0 w 301"/>
                <a:gd name="T5" fmla="*/ 289 h 501"/>
                <a:gd name="T6" fmla="*/ 0 w 301"/>
                <a:gd name="T7" fmla="*/ 38 h 501"/>
                <a:gd name="T8" fmla="*/ 35 w 301"/>
                <a:gd name="T9" fmla="*/ 11 h 501"/>
                <a:gd name="T10" fmla="*/ 265 w 301"/>
                <a:gd name="T11" fmla="*/ 144 h 501"/>
                <a:gd name="T12" fmla="*/ 301 w 301"/>
                <a:gd name="T13" fmla="*/ 212 h 501"/>
                <a:gd name="T14" fmla="*/ 301 w 301"/>
                <a:gd name="T15" fmla="*/ 463 h 501"/>
                <a:gd name="T16" fmla="*/ 265 w 301"/>
                <a:gd name="T17" fmla="*/ 49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 h="501">
                  <a:moveTo>
                    <a:pt x="265" y="490"/>
                  </a:moveTo>
                  <a:cubicBezTo>
                    <a:pt x="35" y="357"/>
                    <a:pt x="35" y="357"/>
                    <a:pt x="35" y="357"/>
                  </a:cubicBezTo>
                  <a:cubicBezTo>
                    <a:pt x="16" y="346"/>
                    <a:pt x="0" y="315"/>
                    <a:pt x="0" y="289"/>
                  </a:cubicBezTo>
                  <a:cubicBezTo>
                    <a:pt x="0" y="38"/>
                    <a:pt x="0" y="38"/>
                    <a:pt x="0" y="38"/>
                  </a:cubicBezTo>
                  <a:cubicBezTo>
                    <a:pt x="0" y="12"/>
                    <a:pt x="16" y="0"/>
                    <a:pt x="35" y="11"/>
                  </a:cubicBezTo>
                  <a:cubicBezTo>
                    <a:pt x="265" y="144"/>
                    <a:pt x="265" y="144"/>
                    <a:pt x="265" y="144"/>
                  </a:cubicBezTo>
                  <a:cubicBezTo>
                    <a:pt x="285" y="155"/>
                    <a:pt x="301" y="186"/>
                    <a:pt x="301" y="212"/>
                  </a:cubicBezTo>
                  <a:cubicBezTo>
                    <a:pt x="301" y="463"/>
                    <a:pt x="301" y="463"/>
                    <a:pt x="301" y="463"/>
                  </a:cubicBezTo>
                  <a:cubicBezTo>
                    <a:pt x="301" y="489"/>
                    <a:pt x="285" y="501"/>
                    <a:pt x="265" y="490"/>
                  </a:cubicBezTo>
                </a:path>
              </a:pathLst>
            </a:custGeom>
            <a:solidFill>
              <a:srgbClr val="8585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8" name="Freeform 219"/>
            <p:cNvSpPr/>
            <p:nvPr/>
          </p:nvSpPr>
          <p:spPr bwMode="auto">
            <a:xfrm>
              <a:off x="9448800" y="-3857625"/>
              <a:ext cx="514350" cy="835025"/>
            </a:xfrm>
            <a:custGeom>
              <a:avLst/>
              <a:gdLst>
                <a:gd name="T0" fmla="*/ 22 w 300"/>
                <a:gd name="T1" fmla="*/ 0 h 487"/>
                <a:gd name="T2" fmla="*/ 0 w 300"/>
                <a:gd name="T3" fmla="*/ 31 h 487"/>
                <a:gd name="T4" fmla="*/ 0 w 300"/>
                <a:gd name="T5" fmla="*/ 282 h 487"/>
                <a:gd name="T6" fmla="*/ 36 w 300"/>
                <a:gd name="T7" fmla="*/ 350 h 487"/>
                <a:gd name="T8" fmla="*/ 266 w 300"/>
                <a:gd name="T9" fmla="*/ 483 h 487"/>
                <a:gd name="T10" fmla="*/ 280 w 300"/>
                <a:gd name="T11" fmla="*/ 487 h 487"/>
                <a:gd name="T12" fmla="*/ 300 w 300"/>
                <a:gd name="T13" fmla="*/ 471 h 487"/>
                <a:gd name="T14" fmla="*/ 296 w 300"/>
                <a:gd name="T15" fmla="*/ 470 h 487"/>
                <a:gd name="T16" fmla="*/ 66 w 300"/>
                <a:gd name="T17" fmla="*/ 337 h 487"/>
                <a:gd name="T18" fmla="*/ 31 w 300"/>
                <a:gd name="T19" fmla="*/ 269 h 487"/>
                <a:gd name="T20" fmla="*/ 31 w 300"/>
                <a:gd name="T21" fmla="*/ 18 h 487"/>
                <a:gd name="T22" fmla="*/ 33 w 300"/>
                <a:gd name="T23" fmla="*/ 2 h 487"/>
                <a:gd name="T24" fmla="*/ 22 w 300"/>
                <a:gd name="T25" fmla="*/ 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0" h="487">
                  <a:moveTo>
                    <a:pt x="22" y="0"/>
                  </a:moveTo>
                  <a:cubicBezTo>
                    <a:pt x="9" y="0"/>
                    <a:pt x="0" y="11"/>
                    <a:pt x="0" y="31"/>
                  </a:cubicBezTo>
                  <a:cubicBezTo>
                    <a:pt x="0" y="282"/>
                    <a:pt x="0" y="282"/>
                    <a:pt x="0" y="282"/>
                  </a:cubicBezTo>
                  <a:cubicBezTo>
                    <a:pt x="0" y="308"/>
                    <a:pt x="16" y="339"/>
                    <a:pt x="36" y="350"/>
                  </a:cubicBezTo>
                  <a:cubicBezTo>
                    <a:pt x="266" y="483"/>
                    <a:pt x="266" y="483"/>
                    <a:pt x="266" y="483"/>
                  </a:cubicBezTo>
                  <a:cubicBezTo>
                    <a:pt x="271" y="486"/>
                    <a:pt x="276" y="487"/>
                    <a:pt x="280" y="487"/>
                  </a:cubicBezTo>
                  <a:cubicBezTo>
                    <a:pt x="289" y="487"/>
                    <a:pt x="296" y="482"/>
                    <a:pt x="300" y="471"/>
                  </a:cubicBezTo>
                  <a:cubicBezTo>
                    <a:pt x="298" y="471"/>
                    <a:pt x="297" y="470"/>
                    <a:pt x="296" y="470"/>
                  </a:cubicBezTo>
                  <a:cubicBezTo>
                    <a:pt x="66" y="337"/>
                    <a:pt x="66" y="337"/>
                    <a:pt x="66" y="337"/>
                  </a:cubicBezTo>
                  <a:cubicBezTo>
                    <a:pt x="47" y="326"/>
                    <a:pt x="31" y="295"/>
                    <a:pt x="31" y="269"/>
                  </a:cubicBezTo>
                  <a:cubicBezTo>
                    <a:pt x="31" y="18"/>
                    <a:pt x="31" y="18"/>
                    <a:pt x="31" y="18"/>
                  </a:cubicBezTo>
                  <a:cubicBezTo>
                    <a:pt x="31" y="12"/>
                    <a:pt x="31" y="7"/>
                    <a:pt x="33" y="2"/>
                  </a:cubicBezTo>
                  <a:cubicBezTo>
                    <a:pt x="29" y="1"/>
                    <a:pt x="25" y="0"/>
                    <a:pt x="22" y="0"/>
                  </a:cubicBezTo>
                </a:path>
              </a:pathLst>
            </a:custGeom>
            <a:solidFill>
              <a:srgbClr val="C6C6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199" name="Freeform 220"/>
            <p:cNvSpPr/>
            <p:nvPr/>
          </p:nvSpPr>
          <p:spPr bwMode="auto">
            <a:xfrm>
              <a:off x="9502775" y="-3854450"/>
              <a:ext cx="463550" cy="803275"/>
            </a:xfrm>
            <a:custGeom>
              <a:avLst/>
              <a:gdLst>
                <a:gd name="T0" fmla="*/ 2 w 271"/>
                <a:gd name="T1" fmla="*/ 0 h 469"/>
                <a:gd name="T2" fmla="*/ 0 w 271"/>
                <a:gd name="T3" fmla="*/ 16 h 469"/>
                <a:gd name="T4" fmla="*/ 0 w 271"/>
                <a:gd name="T5" fmla="*/ 267 h 469"/>
                <a:gd name="T6" fmla="*/ 35 w 271"/>
                <a:gd name="T7" fmla="*/ 335 h 469"/>
                <a:gd name="T8" fmla="*/ 265 w 271"/>
                <a:gd name="T9" fmla="*/ 468 h 469"/>
                <a:gd name="T10" fmla="*/ 269 w 271"/>
                <a:gd name="T11" fmla="*/ 469 h 469"/>
                <a:gd name="T12" fmla="*/ 271 w 271"/>
                <a:gd name="T13" fmla="*/ 454 h 469"/>
                <a:gd name="T14" fmla="*/ 271 w 271"/>
                <a:gd name="T15" fmla="*/ 203 h 469"/>
                <a:gd name="T16" fmla="*/ 235 w 271"/>
                <a:gd name="T17" fmla="*/ 135 h 469"/>
                <a:gd name="T18" fmla="*/ 5 w 271"/>
                <a:gd name="T19" fmla="*/ 2 h 469"/>
                <a:gd name="T20" fmla="*/ 2 w 271"/>
                <a:gd name="T21"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469">
                  <a:moveTo>
                    <a:pt x="2" y="0"/>
                  </a:moveTo>
                  <a:cubicBezTo>
                    <a:pt x="0" y="5"/>
                    <a:pt x="0" y="10"/>
                    <a:pt x="0" y="16"/>
                  </a:cubicBezTo>
                  <a:cubicBezTo>
                    <a:pt x="0" y="267"/>
                    <a:pt x="0" y="267"/>
                    <a:pt x="0" y="267"/>
                  </a:cubicBezTo>
                  <a:cubicBezTo>
                    <a:pt x="0" y="293"/>
                    <a:pt x="16" y="324"/>
                    <a:pt x="35" y="335"/>
                  </a:cubicBezTo>
                  <a:cubicBezTo>
                    <a:pt x="265" y="468"/>
                    <a:pt x="265" y="468"/>
                    <a:pt x="265" y="468"/>
                  </a:cubicBezTo>
                  <a:cubicBezTo>
                    <a:pt x="266" y="468"/>
                    <a:pt x="267" y="469"/>
                    <a:pt x="269" y="469"/>
                  </a:cubicBezTo>
                  <a:cubicBezTo>
                    <a:pt x="270" y="465"/>
                    <a:pt x="271" y="460"/>
                    <a:pt x="271" y="454"/>
                  </a:cubicBezTo>
                  <a:cubicBezTo>
                    <a:pt x="271" y="203"/>
                    <a:pt x="271" y="203"/>
                    <a:pt x="271" y="203"/>
                  </a:cubicBezTo>
                  <a:cubicBezTo>
                    <a:pt x="271" y="177"/>
                    <a:pt x="255" y="146"/>
                    <a:pt x="235" y="135"/>
                  </a:cubicBezTo>
                  <a:cubicBezTo>
                    <a:pt x="5" y="2"/>
                    <a:pt x="5" y="2"/>
                    <a:pt x="5" y="2"/>
                  </a:cubicBezTo>
                  <a:cubicBezTo>
                    <a:pt x="4" y="1"/>
                    <a:pt x="3" y="1"/>
                    <a:pt x="2" y="0"/>
                  </a:cubicBezTo>
                </a:path>
              </a:pathLst>
            </a:custGeom>
            <a:solidFill>
              <a:srgbClr val="8585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0" name="Freeform 221"/>
            <p:cNvSpPr/>
            <p:nvPr/>
          </p:nvSpPr>
          <p:spPr bwMode="auto">
            <a:xfrm>
              <a:off x="9547225" y="-3627438"/>
              <a:ext cx="141288" cy="244475"/>
            </a:xfrm>
            <a:custGeom>
              <a:avLst/>
              <a:gdLst>
                <a:gd name="T0" fmla="*/ 66 w 89"/>
                <a:gd name="T1" fmla="*/ 154 h 154"/>
                <a:gd name="T2" fmla="*/ 0 w 89"/>
                <a:gd name="T3" fmla="*/ 41 h 154"/>
                <a:gd name="T4" fmla="*/ 71 w 89"/>
                <a:gd name="T5" fmla="*/ 0 h 154"/>
                <a:gd name="T6" fmla="*/ 85 w 89"/>
                <a:gd name="T7" fmla="*/ 24 h 154"/>
                <a:gd name="T8" fmla="*/ 39 w 89"/>
                <a:gd name="T9" fmla="*/ 51 h 154"/>
                <a:gd name="T10" fmla="*/ 89 w 89"/>
                <a:gd name="T11" fmla="*/ 140 h 154"/>
                <a:gd name="T12" fmla="*/ 66 w 89"/>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89" h="154">
                  <a:moveTo>
                    <a:pt x="66" y="154"/>
                  </a:moveTo>
                  <a:lnTo>
                    <a:pt x="0" y="41"/>
                  </a:lnTo>
                  <a:lnTo>
                    <a:pt x="71" y="0"/>
                  </a:lnTo>
                  <a:lnTo>
                    <a:pt x="85" y="24"/>
                  </a:lnTo>
                  <a:lnTo>
                    <a:pt x="39" y="51"/>
                  </a:lnTo>
                  <a:lnTo>
                    <a:pt x="89" y="140"/>
                  </a:lnTo>
                  <a:lnTo>
                    <a:pt x="66" y="15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1" name="Freeform 222"/>
            <p:cNvSpPr/>
            <p:nvPr/>
          </p:nvSpPr>
          <p:spPr bwMode="auto">
            <a:xfrm>
              <a:off x="9828213" y="-3517900"/>
              <a:ext cx="142875" cy="246063"/>
            </a:xfrm>
            <a:custGeom>
              <a:avLst/>
              <a:gdLst>
                <a:gd name="T0" fmla="*/ 19 w 90"/>
                <a:gd name="T1" fmla="*/ 155 h 155"/>
                <a:gd name="T2" fmla="*/ 5 w 90"/>
                <a:gd name="T3" fmla="*/ 130 h 155"/>
                <a:gd name="T4" fmla="*/ 52 w 90"/>
                <a:gd name="T5" fmla="*/ 103 h 155"/>
                <a:gd name="T6" fmla="*/ 0 w 90"/>
                <a:gd name="T7" fmla="*/ 14 h 155"/>
                <a:gd name="T8" fmla="*/ 24 w 90"/>
                <a:gd name="T9" fmla="*/ 0 h 155"/>
                <a:gd name="T10" fmla="*/ 90 w 90"/>
                <a:gd name="T11" fmla="*/ 114 h 155"/>
                <a:gd name="T12" fmla="*/ 19 w 90"/>
                <a:gd name="T13" fmla="*/ 155 h 155"/>
              </a:gdLst>
              <a:ahLst/>
              <a:cxnLst>
                <a:cxn ang="0">
                  <a:pos x="T0" y="T1"/>
                </a:cxn>
                <a:cxn ang="0">
                  <a:pos x="T2" y="T3"/>
                </a:cxn>
                <a:cxn ang="0">
                  <a:pos x="T4" y="T5"/>
                </a:cxn>
                <a:cxn ang="0">
                  <a:pos x="T6" y="T7"/>
                </a:cxn>
                <a:cxn ang="0">
                  <a:pos x="T8" y="T9"/>
                </a:cxn>
                <a:cxn ang="0">
                  <a:pos x="T10" y="T11"/>
                </a:cxn>
                <a:cxn ang="0">
                  <a:pos x="T12" y="T13"/>
                </a:cxn>
              </a:cxnLst>
              <a:rect l="0" t="0" r="r" b="b"/>
              <a:pathLst>
                <a:path w="90" h="155">
                  <a:moveTo>
                    <a:pt x="19" y="155"/>
                  </a:moveTo>
                  <a:lnTo>
                    <a:pt x="5" y="130"/>
                  </a:lnTo>
                  <a:lnTo>
                    <a:pt x="52" y="103"/>
                  </a:lnTo>
                  <a:lnTo>
                    <a:pt x="0" y="14"/>
                  </a:lnTo>
                  <a:lnTo>
                    <a:pt x="24" y="0"/>
                  </a:lnTo>
                  <a:lnTo>
                    <a:pt x="90" y="114"/>
                  </a:lnTo>
                  <a:lnTo>
                    <a:pt x="19" y="15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2" name="Freeform 223"/>
            <p:cNvSpPr/>
            <p:nvPr/>
          </p:nvSpPr>
          <p:spPr bwMode="auto">
            <a:xfrm>
              <a:off x="9702800" y="-3595688"/>
              <a:ext cx="122238" cy="301625"/>
            </a:xfrm>
            <a:custGeom>
              <a:avLst/>
              <a:gdLst>
                <a:gd name="T0" fmla="*/ 27 w 77"/>
                <a:gd name="T1" fmla="*/ 190 h 190"/>
                <a:gd name="T2" fmla="*/ 0 w 77"/>
                <a:gd name="T3" fmla="*/ 182 h 190"/>
                <a:gd name="T4" fmla="*/ 50 w 77"/>
                <a:gd name="T5" fmla="*/ 0 h 190"/>
                <a:gd name="T6" fmla="*/ 77 w 77"/>
                <a:gd name="T7" fmla="*/ 8 h 190"/>
                <a:gd name="T8" fmla="*/ 27 w 77"/>
                <a:gd name="T9" fmla="*/ 190 h 190"/>
              </a:gdLst>
              <a:ahLst/>
              <a:cxnLst>
                <a:cxn ang="0">
                  <a:pos x="T0" y="T1"/>
                </a:cxn>
                <a:cxn ang="0">
                  <a:pos x="T2" y="T3"/>
                </a:cxn>
                <a:cxn ang="0">
                  <a:pos x="T4" y="T5"/>
                </a:cxn>
                <a:cxn ang="0">
                  <a:pos x="T6" y="T7"/>
                </a:cxn>
                <a:cxn ang="0">
                  <a:pos x="T8" y="T9"/>
                </a:cxn>
              </a:cxnLst>
              <a:rect l="0" t="0" r="r" b="b"/>
              <a:pathLst>
                <a:path w="77" h="190">
                  <a:moveTo>
                    <a:pt x="27" y="190"/>
                  </a:moveTo>
                  <a:lnTo>
                    <a:pt x="0" y="182"/>
                  </a:lnTo>
                  <a:lnTo>
                    <a:pt x="50" y="0"/>
                  </a:lnTo>
                  <a:lnTo>
                    <a:pt x="77" y="8"/>
                  </a:lnTo>
                  <a:lnTo>
                    <a:pt x="27" y="19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3" name="Freeform 224"/>
            <p:cNvSpPr/>
            <p:nvPr/>
          </p:nvSpPr>
          <p:spPr bwMode="auto">
            <a:xfrm>
              <a:off x="8797925" y="-5110163"/>
              <a:ext cx="558800" cy="869950"/>
            </a:xfrm>
            <a:custGeom>
              <a:avLst/>
              <a:gdLst>
                <a:gd name="T0" fmla="*/ 291 w 327"/>
                <a:gd name="T1" fmla="*/ 139 h 508"/>
                <a:gd name="T2" fmla="*/ 62 w 327"/>
                <a:gd name="T3" fmla="*/ 6 h 508"/>
                <a:gd name="T4" fmla="*/ 37 w 327"/>
                <a:gd name="T5" fmla="*/ 5 h 508"/>
                <a:gd name="T6" fmla="*/ 37 w 327"/>
                <a:gd name="T7" fmla="*/ 5 h 508"/>
                <a:gd name="T8" fmla="*/ 0 w 327"/>
                <a:gd name="T9" fmla="*/ 26 h 508"/>
                <a:gd name="T10" fmla="*/ 27 w 327"/>
                <a:gd name="T11" fmla="*/ 76 h 508"/>
                <a:gd name="T12" fmla="*/ 27 w 327"/>
                <a:gd name="T13" fmla="*/ 284 h 508"/>
                <a:gd name="T14" fmla="*/ 62 w 327"/>
                <a:gd name="T15" fmla="*/ 352 h 508"/>
                <a:gd name="T16" fmla="*/ 248 w 327"/>
                <a:gd name="T17" fmla="*/ 460 h 508"/>
                <a:gd name="T18" fmla="*/ 278 w 327"/>
                <a:gd name="T19" fmla="*/ 508 h 508"/>
                <a:gd name="T20" fmla="*/ 315 w 327"/>
                <a:gd name="T21" fmla="*/ 487 h 508"/>
                <a:gd name="T22" fmla="*/ 315 w 327"/>
                <a:gd name="T23" fmla="*/ 487 h 508"/>
                <a:gd name="T24" fmla="*/ 327 w 327"/>
                <a:gd name="T25" fmla="*/ 458 h 508"/>
                <a:gd name="T26" fmla="*/ 327 w 327"/>
                <a:gd name="T27" fmla="*/ 207 h 508"/>
                <a:gd name="T28" fmla="*/ 291 w 327"/>
                <a:gd name="T29" fmla="*/ 13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7" h="508">
                  <a:moveTo>
                    <a:pt x="291" y="139"/>
                  </a:moveTo>
                  <a:cubicBezTo>
                    <a:pt x="62" y="6"/>
                    <a:pt x="62" y="6"/>
                    <a:pt x="62" y="6"/>
                  </a:cubicBezTo>
                  <a:cubicBezTo>
                    <a:pt x="52" y="0"/>
                    <a:pt x="44" y="0"/>
                    <a:pt x="37" y="5"/>
                  </a:cubicBezTo>
                  <a:cubicBezTo>
                    <a:pt x="37" y="5"/>
                    <a:pt x="37" y="5"/>
                    <a:pt x="37" y="5"/>
                  </a:cubicBezTo>
                  <a:cubicBezTo>
                    <a:pt x="0" y="26"/>
                    <a:pt x="0" y="26"/>
                    <a:pt x="0" y="26"/>
                  </a:cubicBezTo>
                  <a:cubicBezTo>
                    <a:pt x="0" y="26"/>
                    <a:pt x="11" y="49"/>
                    <a:pt x="27" y="76"/>
                  </a:cubicBezTo>
                  <a:cubicBezTo>
                    <a:pt x="27" y="284"/>
                    <a:pt x="27" y="284"/>
                    <a:pt x="27" y="284"/>
                  </a:cubicBezTo>
                  <a:cubicBezTo>
                    <a:pt x="27" y="310"/>
                    <a:pt x="42" y="340"/>
                    <a:pt x="62" y="352"/>
                  </a:cubicBezTo>
                  <a:cubicBezTo>
                    <a:pt x="248" y="460"/>
                    <a:pt x="248" y="460"/>
                    <a:pt x="248" y="460"/>
                  </a:cubicBezTo>
                  <a:cubicBezTo>
                    <a:pt x="266" y="489"/>
                    <a:pt x="278" y="508"/>
                    <a:pt x="278" y="508"/>
                  </a:cubicBezTo>
                  <a:cubicBezTo>
                    <a:pt x="315" y="487"/>
                    <a:pt x="315" y="487"/>
                    <a:pt x="315" y="487"/>
                  </a:cubicBezTo>
                  <a:cubicBezTo>
                    <a:pt x="315" y="487"/>
                    <a:pt x="315" y="487"/>
                    <a:pt x="315" y="487"/>
                  </a:cubicBezTo>
                  <a:cubicBezTo>
                    <a:pt x="319" y="484"/>
                    <a:pt x="327" y="473"/>
                    <a:pt x="327" y="458"/>
                  </a:cubicBezTo>
                  <a:cubicBezTo>
                    <a:pt x="327" y="207"/>
                    <a:pt x="327" y="207"/>
                    <a:pt x="327" y="207"/>
                  </a:cubicBezTo>
                  <a:cubicBezTo>
                    <a:pt x="327" y="181"/>
                    <a:pt x="311" y="150"/>
                    <a:pt x="291" y="139"/>
                  </a:cubicBezTo>
                </a:path>
              </a:pathLst>
            </a:custGeom>
            <a:solidFill>
              <a:srgbClr val="2DCCB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4" name="Freeform 225"/>
            <p:cNvSpPr/>
            <p:nvPr/>
          </p:nvSpPr>
          <p:spPr bwMode="auto">
            <a:xfrm>
              <a:off x="8774113" y="-5080000"/>
              <a:ext cx="514350" cy="858838"/>
            </a:xfrm>
            <a:custGeom>
              <a:avLst/>
              <a:gdLst>
                <a:gd name="T0" fmla="*/ 266 w 301"/>
                <a:gd name="T1" fmla="*/ 490 h 501"/>
                <a:gd name="T2" fmla="*/ 36 w 301"/>
                <a:gd name="T3" fmla="*/ 357 h 501"/>
                <a:gd name="T4" fmla="*/ 0 w 301"/>
                <a:gd name="T5" fmla="*/ 289 h 501"/>
                <a:gd name="T6" fmla="*/ 0 w 301"/>
                <a:gd name="T7" fmla="*/ 38 h 501"/>
                <a:gd name="T8" fmla="*/ 36 w 301"/>
                <a:gd name="T9" fmla="*/ 11 h 501"/>
                <a:gd name="T10" fmla="*/ 266 w 301"/>
                <a:gd name="T11" fmla="*/ 144 h 501"/>
                <a:gd name="T12" fmla="*/ 301 w 301"/>
                <a:gd name="T13" fmla="*/ 212 h 501"/>
                <a:gd name="T14" fmla="*/ 301 w 301"/>
                <a:gd name="T15" fmla="*/ 463 h 501"/>
                <a:gd name="T16" fmla="*/ 266 w 301"/>
                <a:gd name="T17" fmla="*/ 49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 h="501">
                  <a:moveTo>
                    <a:pt x="266" y="490"/>
                  </a:moveTo>
                  <a:cubicBezTo>
                    <a:pt x="36" y="357"/>
                    <a:pt x="36" y="357"/>
                    <a:pt x="36" y="357"/>
                  </a:cubicBezTo>
                  <a:cubicBezTo>
                    <a:pt x="16" y="346"/>
                    <a:pt x="0" y="315"/>
                    <a:pt x="0" y="289"/>
                  </a:cubicBezTo>
                  <a:cubicBezTo>
                    <a:pt x="0" y="38"/>
                    <a:pt x="0" y="38"/>
                    <a:pt x="0" y="38"/>
                  </a:cubicBezTo>
                  <a:cubicBezTo>
                    <a:pt x="0" y="12"/>
                    <a:pt x="16" y="0"/>
                    <a:pt x="36" y="11"/>
                  </a:cubicBezTo>
                  <a:cubicBezTo>
                    <a:pt x="266" y="144"/>
                    <a:pt x="266" y="144"/>
                    <a:pt x="266" y="144"/>
                  </a:cubicBezTo>
                  <a:cubicBezTo>
                    <a:pt x="285" y="155"/>
                    <a:pt x="301" y="186"/>
                    <a:pt x="301" y="212"/>
                  </a:cubicBezTo>
                  <a:cubicBezTo>
                    <a:pt x="301" y="463"/>
                    <a:pt x="301" y="463"/>
                    <a:pt x="301" y="463"/>
                  </a:cubicBezTo>
                  <a:cubicBezTo>
                    <a:pt x="301" y="489"/>
                    <a:pt x="285" y="501"/>
                    <a:pt x="266" y="490"/>
                  </a:cubicBezTo>
                </a:path>
              </a:pathLst>
            </a:custGeom>
            <a:solidFill>
              <a:srgbClr val="27E0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6" name="Freeform 227"/>
            <p:cNvSpPr/>
            <p:nvPr/>
          </p:nvSpPr>
          <p:spPr bwMode="auto">
            <a:xfrm>
              <a:off x="8774113" y="-5038725"/>
              <a:ext cx="450850" cy="795338"/>
            </a:xfrm>
            <a:custGeom>
              <a:avLst/>
              <a:gdLst>
                <a:gd name="T0" fmla="*/ 2 w 264"/>
                <a:gd name="T1" fmla="*/ 0 h 464"/>
                <a:gd name="T2" fmla="*/ 0 w 264"/>
                <a:gd name="T3" fmla="*/ 14 h 464"/>
                <a:gd name="T4" fmla="*/ 0 w 264"/>
                <a:gd name="T5" fmla="*/ 265 h 464"/>
                <a:gd name="T6" fmla="*/ 36 w 264"/>
                <a:gd name="T7" fmla="*/ 333 h 464"/>
                <a:gd name="T8" fmla="*/ 262 w 264"/>
                <a:gd name="T9" fmla="*/ 464 h 464"/>
                <a:gd name="T10" fmla="*/ 264 w 264"/>
                <a:gd name="T11" fmla="*/ 450 h 464"/>
                <a:gd name="T12" fmla="*/ 264 w 264"/>
                <a:gd name="T13" fmla="*/ 199 h 464"/>
                <a:gd name="T14" fmla="*/ 228 w 264"/>
                <a:gd name="T15" fmla="*/ 131 h 464"/>
                <a:gd name="T16" fmla="*/ 2 w 264"/>
                <a:gd name="T17"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 h="464">
                  <a:moveTo>
                    <a:pt x="2" y="0"/>
                  </a:moveTo>
                  <a:cubicBezTo>
                    <a:pt x="0" y="4"/>
                    <a:pt x="0" y="9"/>
                    <a:pt x="0" y="14"/>
                  </a:cubicBezTo>
                  <a:cubicBezTo>
                    <a:pt x="0" y="265"/>
                    <a:pt x="0" y="265"/>
                    <a:pt x="0" y="265"/>
                  </a:cubicBezTo>
                  <a:cubicBezTo>
                    <a:pt x="0" y="291"/>
                    <a:pt x="16" y="322"/>
                    <a:pt x="36" y="333"/>
                  </a:cubicBezTo>
                  <a:cubicBezTo>
                    <a:pt x="262" y="464"/>
                    <a:pt x="262" y="464"/>
                    <a:pt x="262" y="464"/>
                  </a:cubicBezTo>
                  <a:cubicBezTo>
                    <a:pt x="263" y="460"/>
                    <a:pt x="264" y="455"/>
                    <a:pt x="264" y="450"/>
                  </a:cubicBezTo>
                  <a:cubicBezTo>
                    <a:pt x="264" y="199"/>
                    <a:pt x="264" y="199"/>
                    <a:pt x="264" y="199"/>
                  </a:cubicBezTo>
                  <a:cubicBezTo>
                    <a:pt x="264" y="173"/>
                    <a:pt x="248" y="142"/>
                    <a:pt x="228" y="131"/>
                  </a:cubicBezTo>
                  <a:cubicBezTo>
                    <a:pt x="2" y="0"/>
                    <a:pt x="2" y="0"/>
                    <a:pt x="2" y="0"/>
                  </a:cubicBezTo>
                </a:path>
              </a:pathLst>
            </a:custGeom>
            <a:solidFill>
              <a:srgbClr val="27E0C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7" name="Freeform 228"/>
            <p:cNvSpPr>
              <a:spLocks noEditPoints="1"/>
            </p:cNvSpPr>
            <p:nvPr/>
          </p:nvSpPr>
          <p:spPr bwMode="auto">
            <a:xfrm>
              <a:off x="8821738" y="-4906963"/>
              <a:ext cx="401638" cy="512763"/>
            </a:xfrm>
            <a:custGeom>
              <a:avLst/>
              <a:gdLst>
                <a:gd name="T0" fmla="*/ 212 w 235"/>
                <a:gd name="T1" fmla="*/ 173 h 299"/>
                <a:gd name="T2" fmla="*/ 212 w 235"/>
                <a:gd name="T3" fmla="*/ 173 h 299"/>
                <a:gd name="T4" fmla="*/ 203 w 235"/>
                <a:gd name="T5" fmla="*/ 144 h 299"/>
                <a:gd name="T6" fmla="*/ 203 w 235"/>
                <a:gd name="T7" fmla="*/ 106 h 299"/>
                <a:gd name="T8" fmla="*/ 198 w 235"/>
                <a:gd name="T9" fmla="*/ 98 h 299"/>
                <a:gd name="T10" fmla="*/ 166 w 235"/>
                <a:gd name="T11" fmla="*/ 79 h 299"/>
                <a:gd name="T12" fmla="*/ 144 w 235"/>
                <a:gd name="T13" fmla="*/ 56 h 299"/>
                <a:gd name="T14" fmla="*/ 121 w 235"/>
                <a:gd name="T15" fmla="*/ 17 h 299"/>
                <a:gd name="T16" fmla="*/ 115 w 235"/>
                <a:gd name="T17" fmla="*/ 13 h 299"/>
                <a:gd name="T18" fmla="*/ 91 w 235"/>
                <a:gd name="T19" fmla="*/ 26 h 299"/>
                <a:gd name="T20" fmla="*/ 70 w 235"/>
                <a:gd name="T21" fmla="*/ 24 h 299"/>
                <a:gd name="T22" fmla="*/ 37 w 235"/>
                <a:gd name="T23" fmla="*/ 5 h 299"/>
                <a:gd name="T24" fmla="*/ 33 w 235"/>
                <a:gd name="T25" fmla="*/ 8 h 299"/>
                <a:gd name="T26" fmla="*/ 33 w 235"/>
                <a:gd name="T27" fmla="*/ 45 h 299"/>
                <a:gd name="T28" fmla="*/ 24 w 235"/>
                <a:gd name="T29" fmla="*/ 65 h 299"/>
                <a:gd name="T30" fmla="*/ 0 w 235"/>
                <a:gd name="T31" fmla="*/ 78 h 299"/>
                <a:gd name="T32" fmla="*/ 0 w 235"/>
                <a:gd name="T33" fmla="*/ 85 h 299"/>
                <a:gd name="T34" fmla="*/ 24 w 235"/>
                <a:gd name="T35" fmla="*/ 125 h 299"/>
                <a:gd name="T36" fmla="*/ 33 w 235"/>
                <a:gd name="T37" fmla="*/ 155 h 299"/>
                <a:gd name="T38" fmla="*/ 33 w 235"/>
                <a:gd name="T39" fmla="*/ 193 h 299"/>
                <a:gd name="T40" fmla="*/ 37 w 235"/>
                <a:gd name="T41" fmla="*/ 201 h 299"/>
                <a:gd name="T42" fmla="*/ 70 w 235"/>
                <a:gd name="T43" fmla="*/ 220 h 299"/>
                <a:gd name="T44" fmla="*/ 91 w 235"/>
                <a:gd name="T45" fmla="*/ 242 h 299"/>
                <a:gd name="T46" fmla="*/ 115 w 235"/>
                <a:gd name="T47" fmla="*/ 282 h 299"/>
                <a:gd name="T48" fmla="*/ 121 w 235"/>
                <a:gd name="T49" fmla="*/ 286 h 299"/>
                <a:gd name="T50" fmla="*/ 144 w 235"/>
                <a:gd name="T51" fmla="*/ 273 h 299"/>
                <a:gd name="T52" fmla="*/ 166 w 235"/>
                <a:gd name="T53" fmla="*/ 275 h 299"/>
                <a:gd name="T54" fmla="*/ 198 w 235"/>
                <a:gd name="T55" fmla="*/ 294 h 299"/>
                <a:gd name="T56" fmla="*/ 203 w 235"/>
                <a:gd name="T57" fmla="*/ 291 h 299"/>
                <a:gd name="T58" fmla="*/ 203 w 235"/>
                <a:gd name="T59" fmla="*/ 254 h 299"/>
                <a:gd name="T60" fmla="*/ 212 w 235"/>
                <a:gd name="T61" fmla="*/ 234 h 299"/>
                <a:gd name="T62" fmla="*/ 235 w 235"/>
                <a:gd name="T63" fmla="*/ 221 h 299"/>
                <a:gd name="T64" fmla="*/ 235 w 235"/>
                <a:gd name="T65" fmla="*/ 213 h 299"/>
                <a:gd name="T66" fmla="*/ 212 w 235"/>
                <a:gd name="T67" fmla="*/ 173 h 299"/>
                <a:gd name="T68" fmla="*/ 118 w 235"/>
                <a:gd name="T69" fmla="*/ 215 h 299"/>
                <a:gd name="T70" fmla="*/ 60 w 235"/>
                <a:gd name="T71" fmla="*/ 116 h 299"/>
                <a:gd name="T72" fmla="*/ 118 w 235"/>
                <a:gd name="T73" fmla="*/ 84 h 299"/>
                <a:gd name="T74" fmla="*/ 175 w 235"/>
                <a:gd name="T75" fmla="*/ 182 h 299"/>
                <a:gd name="T76" fmla="*/ 118 w 235"/>
                <a:gd name="T77"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5" h="299">
                  <a:moveTo>
                    <a:pt x="212" y="173"/>
                  </a:moveTo>
                  <a:cubicBezTo>
                    <a:pt x="212" y="173"/>
                    <a:pt x="212" y="173"/>
                    <a:pt x="212" y="173"/>
                  </a:cubicBezTo>
                  <a:cubicBezTo>
                    <a:pt x="201" y="167"/>
                    <a:pt x="195" y="148"/>
                    <a:pt x="203" y="144"/>
                  </a:cubicBezTo>
                  <a:cubicBezTo>
                    <a:pt x="212" y="138"/>
                    <a:pt x="212" y="122"/>
                    <a:pt x="203" y="106"/>
                  </a:cubicBezTo>
                  <a:cubicBezTo>
                    <a:pt x="198" y="98"/>
                    <a:pt x="198" y="98"/>
                    <a:pt x="198" y="98"/>
                  </a:cubicBezTo>
                  <a:cubicBezTo>
                    <a:pt x="189" y="83"/>
                    <a:pt x="175" y="74"/>
                    <a:pt x="166" y="79"/>
                  </a:cubicBezTo>
                  <a:cubicBezTo>
                    <a:pt x="158" y="84"/>
                    <a:pt x="144" y="69"/>
                    <a:pt x="144" y="56"/>
                  </a:cubicBezTo>
                  <a:cubicBezTo>
                    <a:pt x="144" y="42"/>
                    <a:pt x="134" y="24"/>
                    <a:pt x="121" y="17"/>
                  </a:cubicBezTo>
                  <a:cubicBezTo>
                    <a:pt x="115" y="13"/>
                    <a:pt x="115" y="13"/>
                    <a:pt x="115" y="13"/>
                  </a:cubicBezTo>
                  <a:cubicBezTo>
                    <a:pt x="102" y="5"/>
                    <a:pt x="91" y="11"/>
                    <a:pt x="91" y="26"/>
                  </a:cubicBezTo>
                  <a:cubicBezTo>
                    <a:pt x="91" y="39"/>
                    <a:pt x="78" y="38"/>
                    <a:pt x="70" y="24"/>
                  </a:cubicBezTo>
                  <a:cubicBezTo>
                    <a:pt x="61" y="8"/>
                    <a:pt x="46" y="0"/>
                    <a:pt x="37" y="5"/>
                  </a:cubicBezTo>
                  <a:cubicBezTo>
                    <a:pt x="33" y="8"/>
                    <a:pt x="33" y="8"/>
                    <a:pt x="33" y="8"/>
                  </a:cubicBezTo>
                  <a:cubicBezTo>
                    <a:pt x="23" y="13"/>
                    <a:pt x="23" y="30"/>
                    <a:pt x="33" y="45"/>
                  </a:cubicBezTo>
                  <a:cubicBezTo>
                    <a:pt x="40" y="59"/>
                    <a:pt x="35" y="71"/>
                    <a:pt x="24" y="65"/>
                  </a:cubicBezTo>
                  <a:cubicBezTo>
                    <a:pt x="11" y="57"/>
                    <a:pt x="0" y="63"/>
                    <a:pt x="0" y="78"/>
                  </a:cubicBezTo>
                  <a:cubicBezTo>
                    <a:pt x="0" y="85"/>
                    <a:pt x="0" y="85"/>
                    <a:pt x="0" y="85"/>
                  </a:cubicBezTo>
                  <a:cubicBezTo>
                    <a:pt x="0" y="100"/>
                    <a:pt x="11" y="118"/>
                    <a:pt x="24" y="125"/>
                  </a:cubicBezTo>
                  <a:cubicBezTo>
                    <a:pt x="35" y="132"/>
                    <a:pt x="40" y="151"/>
                    <a:pt x="33" y="155"/>
                  </a:cubicBezTo>
                  <a:cubicBezTo>
                    <a:pt x="23" y="160"/>
                    <a:pt x="23" y="177"/>
                    <a:pt x="33" y="193"/>
                  </a:cubicBezTo>
                  <a:cubicBezTo>
                    <a:pt x="37" y="201"/>
                    <a:pt x="37" y="201"/>
                    <a:pt x="37" y="201"/>
                  </a:cubicBezTo>
                  <a:cubicBezTo>
                    <a:pt x="46" y="216"/>
                    <a:pt x="61" y="225"/>
                    <a:pt x="70" y="220"/>
                  </a:cubicBezTo>
                  <a:cubicBezTo>
                    <a:pt x="78" y="215"/>
                    <a:pt x="91" y="229"/>
                    <a:pt x="91" y="242"/>
                  </a:cubicBezTo>
                  <a:cubicBezTo>
                    <a:pt x="91" y="257"/>
                    <a:pt x="102" y="275"/>
                    <a:pt x="115" y="282"/>
                  </a:cubicBezTo>
                  <a:cubicBezTo>
                    <a:pt x="121" y="286"/>
                    <a:pt x="121" y="286"/>
                    <a:pt x="121" y="286"/>
                  </a:cubicBezTo>
                  <a:cubicBezTo>
                    <a:pt x="134" y="293"/>
                    <a:pt x="144" y="287"/>
                    <a:pt x="144" y="273"/>
                  </a:cubicBezTo>
                  <a:cubicBezTo>
                    <a:pt x="144" y="260"/>
                    <a:pt x="158" y="261"/>
                    <a:pt x="166" y="275"/>
                  </a:cubicBezTo>
                  <a:cubicBezTo>
                    <a:pt x="175" y="290"/>
                    <a:pt x="189" y="299"/>
                    <a:pt x="198" y="294"/>
                  </a:cubicBezTo>
                  <a:cubicBezTo>
                    <a:pt x="203" y="291"/>
                    <a:pt x="203" y="291"/>
                    <a:pt x="203" y="291"/>
                  </a:cubicBezTo>
                  <a:cubicBezTo>
                    <a:pt x="212" y="286"/>
                    <a:pt x="212" y="269"/>
                    <a:pt x="203" y="254"/>
                  </a:cubicBezTo>
                  <a:cubicBezTo>
                    <a:pt x="195" y="240"/>
                    <a:pt x="201" y="228"/>
                    <a:pt x="212" y="234"/>
                  </a:cubicBezTo>
                  <a:cubicBezTo>
                    <a:pt x="225" y="241"/>
                    <a:pt x="235" y="236"/>
                    <a:pt x="235" y="221"/>
                  </a:cubicBezTo>
                  <a:cubicBezTo>
                    <a:pt x="235" y="213"/>
                    <a:pt x="235" y="213"/>
                    <a:pt x="235" y="213"/>
                  </a:cubicBezTo>
                  <a:cubicBezTo>
                    <a:pt x="235" y="199"/>
                    <a:pt x="225" y="181"/>
                    <a:pt x="212" y="173"/>
                  </a:cubicBezTo>
                  <a:close/>
                  <a:moveTo>
                    <a:pt x="118" y="215"/>
                  </a:moveTo>
                  <a:cubicBezTo>
                    <a:pt x="86" y="197"/>
                    <a:pt x="60" y="153"/>
                    <a:pt x="60" y="116"/>
                  </a:cubicBezTo>
                  <a:cubicBezTo>
                    <a:pt x="60" y="80"/>
                    <a:pt x="86" y="65"/>
                    <a:pt x="118" y="84"/>
                  </a:cubicBezTo>
                  <a:cubicBezTo>
                    <a:pt x="149" y="102"/>
                    <a:pt x="175" y="146"/>
                    <a:pt x="175" y="182"/>
                  </a:cubicBezTo>
                  <a:cubicBezTo>
                    <a:pt x="175" y="219"/>
                    <a:pt x="149" y="233"/>
                    <a:pt x="118" y="2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8" name="Freeform 229"/>
            <p:cNvSpPr/>
            <p:nvPr/>
          </p:nvSpPr>
          <p:spPr bwMode="auto">
            <a:xfrm>
              <a:off x="9518650" y="-4732338"/>
              <a:ext cx="563563" cy="871538"/>
            </a:xfrm>
            <a:custGeom>
              <a:avLst/>
              <a:gdLst>
                <a:gd name="T0" fmla="*/ 293 w 330"/>
                <a:gd name="T1" fmla="*/ 139 h 508"/>
                <a:gd name="T2" fmla="*/ 63 w 330"/>
                <a:gd name="T3" fmla="*/ 6 h 508"/>
                <a:gd name="T4" fmla="*/ 39 w 330"/>
                <a:gd name="T5" fmla="*/ 5 h 508"/>
                <a:gd name="T6" fmla="*/ 39 w 330"/>
                <a:gd name="T7" fmla="*/ 5 h 508"/>
                <a:gd name="T8" fmla="*/ 0 w 330"/>
                <a:gd name="T9" fmla="*/ 27 h 508"/>
                <a:gd name="T10" fmla="*/ 26 w 330"/>
                <a:gd name="T11" fmla="*/ 76 h 508"/>
                <a:gd name="T12" fmla="*/ 26 w 330"/>
                <a:gd name="T13" fmla="*/ 284 h 508"/>
                <a:gd name="T14" fmla="*/ 62 w 330"/>
                <a:gd name="T15" fmla="*/ 352 h 508"/>
                <a:gd name="T16" fmla="*/ 249 w 330"/>
                <a:gd name="T17" fmla="*/ 460 h 508"/>
                <a:gd name="T18" fmla="*/ 278 w 330"/>
                <a:gd name="T19" fmla="*/ 508 h 508"/>
                <a:gd name="T20" fmla="*/ 314 w 330"/>
                <a:gd name="T21" fmla="*/ 488 h 508"/>
                <a:gd name="T22" fmla="*/ 314 w 330"/>
                <a:gd name="T23" fmla="*/ 487 h 508"/>
                <a:gd name="T24" fmla="*/ 330 w 330"/>
                <a:gd name="T25" fmla="*/ 458 h 508"/>
                <a:gd name="T26" fmla="*/ 330 w 330"/>
                <a:gd name="T27" fmla="*/ 207 h 508"/>
                <a:gd name="T28" fmla="*/ 293 w 330"/>
                <a:gd name="T29" fmla="*/ 13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0" h="508">
                  <a:moveTo>
                    <a:pt x="293" y="139"/>
                  </a:moveTo>
                  <a:cubicBezTo>
                    <a:pt x="63" y="6"/>
                    <a:pt x="63" y="6"/>
                    <a:pt x="63" y="6"/>
                  </a:cubicBezTo>
                  <a:cubicBezTo>
                    <a:pt x="54" y="0"/>
                    <a:pt x="45" y="0"/>
                    <a:pt x="39" y="5"/>
                  </a:cubicBezTo>
                  <a:cubicBezTo>
                    <a:pt x="39" y="5"/>
                    <a:pt x="39" y="5"/>
                    <a:pt x="39" y="5"/>
                  </a:cubicBezTo>
                  <a:cubicBezTo>
                    <a:pt x="0" y="27"/>
                    <a:pt x="0" y="27"/>
                    <a:pt x="0" y="27"/>
                  </a:cubicBezTo>
                  <a:cubicBezTo>
                    <a:pt x="0" y="27"/>
                    <a:pt x="14" y="49"/>
                    <a:pt x="26" y="76"/>
                  </a:cubicBezTo>
                  <a:cubicBezTo>
                    <a:pt x="26" y="284"/>
                    <a:pt x="26" y="284"/>
                    <a:pt x="26" y="284"/>
                  </a:cubicBezTo>
                  <a:cubicBezTo>
                    <a:pt x="26" y="310"/>
                    <a:pt x="42" y="341"/>
                    <a:pt x="62" y="352"/>
                  </a:cubicBezTo>
                  <a:cubicBezTo>
                    <a:pt x="249" y="460"/>
                    <a:pt x="249" y="460"/>
                    <a:pt x="249" y="460"/>
                  </a:cubicBezTo>
                  <a:cubicBezTo>
                    <a:pt x="267" y="489"/>
                    <a:pt x="278" y="508"/>
                    <a:pt x="278" y="508"/>
                  </a:cubicBezTo>
                  <a:cubicBezTo>
                    <a:pt x="314" y="488"/>
                    <a:pt x="314" y="488"/>
                    <a:pt x="314" y="488"/>
                  </a:cubicBezTo>
                  <a:cubicBezTo>
                    <a:pt x="314" y="487"/>
                    <a:pt x="314" y="487"/>
                    <a:pt x="314" y="487"/>
                  </a:cubicBezTo>
                  <a:cubicBezTo>
                    <a:pt x="322" y="484"/>
                    <a:pt x="330" y="473"/>
                    <a:pt x="330" y="458"/>
                  </a:cubicBezTo>
                  <a:cubicBezTo>
                    <a:pt x="330" y="207"/>
                    <a:pt x="330" y="207"/>
                    <a:pt x="330" y="207"/>
                  </a:cubicBezTo>
                  <a:cubicBezTo>
                    <a:pt x="330" y="181"/>
                    <a:pt x="313" y="150"/>
                    <a:pt x="293" y="139"/>
                  </a:cubicBezTo>
                </a:path>
              </a:pathLst>
            </a:custGeom>
            <a:solidFill>
              <a:srgbClr val="FB4F5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09" name="Freeform 230"/>
            <p:cNvSpPr/>
            <p:nvPr/>
          </p:nvSpPr>
          <p:spPr bwMode="auto">
            <a:xfrm>
              <a:off x="9496425" y="-4700588"/>
              <a:ext cx="515938" cy="858838"/>
            </a:xfrm>
            <a:custGeom>
              <a:avLst/>
              <a:gdLst>
                <a:gd name="T0" fmla="*/ 266 w 302"/>
                <a:gd name="T1" fmla="*/ 490 h 501"/>
                <a:gd name="T2" fmla="*/ 36 w 302"/>
                <a:gd name="T3" fmla="*/ 357 h 501"/>
                <a:gd name="T4" fmla="*/ 0 w 302"/>
                <a:gd name="T5" fmla="*/ 289 h 501"/>
                <a:gd name="T6" fmla="*/ 0 w 302"/>
                <a:gd name="T7" fmla="*/ 38 h 501"/>
                <a:gd name="T8" fmla="*/ 36 w 302"/>
                <a:gd name="T9" fmla="*/ 11 h 501"/>
                <a:gd name="T10" fmla="*/ 266 w 302"/>
                <a:gd name="T11" fmla="*/ 144 h 501"/>
                <a:gd name="T12" fmla="*/ 302 w 302"/>
                <a:gd name="T13" fmla="*/ 212 h 501"/>
                <a:gd name="T14" fmla="*/ 302 w 302"/>
                <a:gd name="T15" fmla="*/ 463 h 501"/>
                <a:gd name="T16" fmla="*/ 266 w 302"/>
                <a:gd name="T17" fmla="*/ 49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501">
                  <a:moveTo>
                    <a:pt x="266" y="490"/>
                  </a:moveTo>
                  <a:cubicBezTo>
                    <a:pt x="36" y="357"/>
                    <a:pt x="36" y="357"/>
                    <a:pt x="36" y="357"/>
                  </a:cubicBezTo>
                  <a:cubicBezTo>
                    <a:pt x="16" y="346"/>
                    <a:pt x="0" y="315"/>
                    <a:pt x="0" y="289"/>
                  </a:cubicBezTo>
                  <a:cubicBezTo>
                    <a:pt x="0" y="38"/>
                    <a:pt x="0" y="38"/>
                    <a:pt x="0" y="38"/>
                  </a:cubicBezTo>
                  <a:cubicBezTo>
                    <a:pt x="0" y="12"/>
                    <a:pt x="16" y="0"/>
                    <a:pt x="36" y="11"/>
                  </a:cubicBezTo>
                  <a:cubicBezTo>
                    <a:pt x="266" y="144"/>
                    <a:pt x="266" y="144"/>
                    <a:pt x="266" y="144"/>
                  </a:cubicBezTo>
                  <a:cubicBezTo>
                    <a:pt x="286" y="155"/>
                    <a:pt x="302" y="186"/>
                    <a:pt x="302" y="212"/>
                  </a:cubicBezTo>
                  <a:cubicBezTo>
                    <a:pt x="302" y="463"/>
                    <a:pt x="302" y="463"/>
                    <a:pt x="302" y="463"/>
                  </a:cubicBezTo>
                  <a:cubicBezTo>
                    <a:pt x="302" y="489"/>
                    <a:pt x="286" y="501"/>
                    <a:pt x="266" y="490"/>
                  </a:cubicBezTo>
                </a:path>
              </a:pathLst>
            </a:custGeom>
            <a:solidFill>
              <a:srgbClr val="EF37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1" name="Freeform 232"/>
            <p:cNvSpPr/>
            <p:nvPr/>
          </p:nvSpPr>
          <p:spPr bwMode="auto">
            <a:xfrm>
              <a:off x="9496425" y="-4649788"/>
              <a:ext cx="460375" cy="790575"/>
            </a:xfrm>
            <a:custGeom>
              <a:avLst/>
              <a:gdLst>
                <a:gd name="T0" fmla="*/ 1 w 269"/>
                <a:gd name="T1" fmla="*/ 0 h 461"/>
                <a:gd name="T2" fmla="*/ 0 w 269"/>
                <a:gd name="T3" fmla="*/ 8 h 461"/>
                <a:gd name="T4" fmla="*/ 0 w 269"/>
                <a:gd name="T5" fmla="*/ 259 h 461"/>
                <a:gd name="T6" fmla="*/ 36 w 269"/>
                <a:gd name="T7" fmla="*/ 327 h 461"/>
                <a:gd name="T8" fmla="*/ 266 w 269"/>
                <a:gd name="T9" fmla="*/ 460 h 461"/>
                <a:gd name="T10" fmla="*/ 269 w 269"/>
                <a:gd name="T11" fmla="*/ 461 h 461"/>
                <a:gd name="T12" fmla="*/ 269 w 269"/>
                <a:gd name="T13" fmla="*/ 454 h 461"/>
                <a:gd name="T14" fmla="*/ 269 w 269"/>
                <a:gd name="T15" fmla="*/ 203 h 461"/>
                <a:gd name="T16" fmla="*/ 234 w 269"/>
                <a:gd name="T17" fmla="*/ 135 h 461"/>
                <a:gd name="T18" fmla="*/ 4 w 269"/>
                <a:gd name="T19" fmla="*/ 2 h 461"/>
                <a:gd name="T20" fmla="*/ 1 w 269"/>
                <a:gd name="T21"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461">
                  <a:moveTo>
                    <a:pt x="1" y="0"/>
                  </a:moveTo>
                  <a:cubicBezTo>
                    <a:pt x="0" y="3"/>
                    <a:pt x="0" y="5"/>
                    <a:pt x="0" y="8"/>
                  </a:cubicBezTo>
                  <a:cubicBezTo>
                    <a:pt x="0" y="259"/>
                    <a:pt x="0" y="259"/>
                    <a:pt x="0" y="259"/>
                  </a:cubicBezTo>
                  <a:cubicBezTo>
                    <a:pt x="0" y="285"/>
                    <a:pt x="16" y="316"/>
                    <a:pt x="36" y="327"/>
                  </a:cubicBezTo>
                  <a:cubicBezTo>
                    <a:pt x="266" y="460"/>
                    <a:pt x="266" y="460"/>
                    <a:pt x="266" y="460"/>
                  </a:cubicBezTo>
                  <a:cubicBezTo>
                    <a:pt x="267" y="460"/>
                    <a:pt x="268" y="461"/>
                    <a:pt x="269" y="461"/>
                  </a:cubicBezTo>
                  <a:cubicBezTo>
                    <a:pt x="269" y="459"/>
                    <a:pt x="269" y="457"/>
                    <a:pt x="269" y="454"/>
                  </a:cubicBezTo>
                  <a:cubicBezTo>
                    <a:pt x="269" y="203"/>
                    <a:pt x="269" y="203"/>
                    <a:pt x="269" y="203"/>
                  </a:cubicBezTo>
                  <a:cubicBezTo>
                    <a:pt x="269" y="177"/>
                    <a:pt x="253" y="146"/>
                    <a:pt x="234" y="135"/>
                  </a:cubicBezTo>
                  <a:cubicBezTo>
                    <a:pt x="4" y="2"/>
                    <a:pt x="4" y="2"/>
                    <a:pt x="4" y="2"/>
                  </a:cubicBezTo>
                  <a:cubicBezTo>
                    <a:pt x="3" y="1"/>
                    <a:pt x="2" y="1"/>
                    <a:pt x="1" y="0"/>
                  </a:cubicBezTo>
                </a:path>
              </a:pathLst>
            </a:custGeom>
            <a:solidFill>
              <a:srgbClr val="FB4F5F">
                <a:alpha val="54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2" name="Freeform 233"/>
            <p:cNvSpPr/>
            <p:nvPr/>
          </p:nvSpPr>
          <p:spPr bwMode="auto">
            <a:xfrm>
              <a:off x="9794875" y="-4427538"/>
              <a:ext cx="98425" cy="392113"/>
            </a:xfrm>
            <a:custGeom>
              <a:avLst/>
              <a:gdLst>
                <a:gd name="T0" fmla="*/ 0 w 57"/>
                <a:gd name="T1" fmla="*/ 191 h 228"/>
                <a:gd name="T2" fmla="*/ 4 w 57"/>
                <a:gd name="T3" fmla="*/ 193 h 228"/>
                <a:gd name="T4" fmla="*/ 15 w 57"/>
                <a:gd name="T5" fmla="*/ 182 h 228"/>
                <a:gd name="T6" fmla="*/ 15 w 57"/>
                <a:gd name="T7" fmla="*/ 142 h 228"/>
                <a:gd name="T8" fmla="*/ 30 w 57"/>
                <a:gd name="T9" fmla="*/ 123 h 228"/>
                <a:gd name="T10" fmla="*/ 30 w 57"/>
                <a:gd name="T11" fmla="*/ 122 h 228"/>
                <a:gd name="T12" fmla="*/ 15 w 57"/>
                <a:gd name="T13" fmla="*/ 84 h 228"/>
                <a:gd name="T14" fmla="*/ 15 w 57"/>
                <a:gd name="T15" fmla="*/ 45 h 228"/>
                <a:gd name="T16" fmla="*/ 4 w 57"/>
                <a:gd name="T17" fmla="*/ 21 h 228"/>
                <a:gd name="T18" fmla="*/ 0 w 57"/>
                <a:gd name="T19" fmla="*/ 19 h 228"/>
                <a:gd name="T20" fmla="*/ 0 w 57"/>
                <a:gd name="T21" fmla="*/ 0 h 228"/>
                <a:gd name="T22" fmla="*/ 14 w 57"/>
                <a:gd name="T23" fmla="*/ 8 h 228"/>
                <a:gd name="T24" fmla="*/ 41 w 57"/>
                <a:gd name="T25" fmla="*/ 58 h 228"/>
                <a:gd name="T26" fmla="*/ 39 w 57"/>
                <a:gd name="T27" fmla="*/ 98 h 228"/>
                <a:gd name="T28" fmla="*/ 57 w 57"/>
                <a:gd name="T29" fmla="*/ 127 h 228"/>
                <a:gd name="T30" fmla="*/ 57 w 57"/>
                <a:gd name="T31" fmla="*/ 148 h 228"/>
                <a:gd name="T32" fmla="*/ 39 w 57"/>
                <a:gd name="T33" fmla="*/ 155 h 228"/>
                <a:gd name="T34" fmla="*/ 41 w 57"/>
                <a:gd name="T35" fmla="*/ 198 h 228"/>
                <a:gd name="T36" fmla="*/ 14 w 57"/>
                <a:gd name="T37" fmla="*/ 217 h 228"/>
                <a:gd name="T38" fmla="*/ 0 w 57"/>
                <a:gd name="T39" fmla="*/ 210 h 228"/>
                <a:gd name="T40" fmla="*/ 0 w 57"/>
                <a:gd name="T41" fmla="*/ 19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 h="228">
                  <a:moveTo>
                    <a:pt x="0" y="191"/>
                  </a:moveTo>
                  <a:cubicBezTo>
                    <a:pt x="4" y="193"/>
                    <a:pt x="4" y="193"/>
                    <a:pt x="4" y="193"/>
                  </a:cubicBezTo>
                  <a:cubicBezTo>
                    <a:pt x="13" y="198"/>
                    <a:pt x="15" y="196"/>
                    <a:pt x="15" y="182"/>
                  </a:cubicBezTo>
                  <a:cubicBezTo>
                    <a:pt x="15" y="169"/>
                    <a:pt x="15" y="157"/>
                    <a:pt x="15" y="142"/>
                  </a:cubicBezTo>
                  <a:cubicBezTo>
                    <a:pt x="15" y="124"/>
                    <a:pt x="20" y="119"/>
                    <a:pt x="30" y="123"/>
                  </a:cubicBezTo>
                  <a:cubicBezTo>
                    <a:pt x="30" y="122"/>
                    <a:pt x="30" y="122"/>
                    <a:pt x="30" y="122"/>
                  </a:cubicBezTo>
                  <a:cubicBezTo>
                    <a:pt x="20" y="113"/>
                    <a:pt x="15" y="103"/>
                    <a:pt x="15" y="84"/>
                  </a:cubicBezTo>
                  <a:cubicBezTo>
                    <a:pt x="15" y="69"/>
                    <a:pt x="15" y="58"/>
                    <a:pt x="15" y="45"/>
                  </a:cubicBezTo>
                  <a:cubicBezTo>
                    <a:pt x="15" y="31"/>
                    <a:pt x="13" y="26"/>
                    <a:pt x="4" y="21"/>
                  </a:cubicBezTo>
                  <a:cubicBezTo>
                    <a:pt x="0" y="19"/>
                    <a:pt x="0" y="19"/>
                    <a:pt x="0" y="19"/>
                  </a:cubicBezTo>
                  <a:cubicBezTo>
                    <a:pt x="0" y="0"/>
                    <a:pt x="0" y="0"/>
                    <a:pt x="0" y="0"/>
                  </a:cubicBezTo>
                  <a:cubicBezTo>
                    <a:pt x="14" y="8"/>
                    <a:pt x="14" y="8"/>
                    <a:pt x="14" y="8"/>
                  </a:cubicBezTo>
                  <a:cubicBezTo>
                    <a:pt x="32" y="18"/>
                    <a:pt x="41" y="32"/>
                    <a:pt x="41" y="58"/>
                  </a:cubicBezTo>
                  <a:cubicBezTo>
                    <a:pt x="41" y="75"/>
                    <a:pt x="39" y="83"/>
                    <a:pt x="39" y="98"/>
                  </a:cubicBezTo>
                  <a:cubicBezTo>
                    <a:pt x="39" y="107"/>
                    <a:pt x="43" y="119"/>
                    <a:pt x="57" y="127"/>
                  </a:cubicBezTo>
                  <a:cubicBezTo>
                    <a:pt x="57" y="148"/>
                    <a:pt x="57" y="148"/>
                    <a:pt x="57" y="148"/>
                  </a:cubicBezTo>
                  <a:cubicBezTo>
                    <a:pt x="43" y="140"/>
                    <a:pt x="39" y="147"/>
                    <a:pt x="39" y="155"/>
                  </a:cubicBezTo>
                  <a:cubicBezTo>
                    <a:pt x="39" y="171"/>
                    <a:pt x="41" y="181"/>
                    <a:pt x="41" y="198"/>
                  </a:cubicBezTo>
                  <a:cubicBezTo>
                    <a:pt x="41" y="225"/>
                    <a:pt x="32" y="228"/>
                    <a:pt x="14" y="217"/>
                  </a:cubicBezTo>
                  <a:cubicBezTo>
                    <a:pt x="0" y="210"/>
                    <a:pt x="0" y="210"/>
                    <a:pt x="0" y="210"/>
                  </a:cubicBezTo>
                  <a:lnTo>
                    <a:pt x="0" y="19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sp>
          <p:nvSpPr>
            <p:cNvPr id="213" name="Freeform 234"/>
            <p:cNvSpPr/>
            <p:nvPr/>
          </p:nvSpPr>
          <p:spPr bwMode="auto">
            <a:xfrm>
              <a:off x="9585325" y="-4524375"/>
              <a:ext cx="96838" cy="390525"/>
            </a:xfrm>
            <a:custGeom>
              <a:avLst/>
              <a:gdLst>
                <a:gd name="T0" fmla="*/ 57 w 57"/>
                <a:gd name="T1" fmla="*/ 228 h 228"/>
                <a:gd name="T2" fmla="*/ 43 w 57"/>
                <a:gd name="T3" fmla="*/ 221 h 228"/>
                <a:gd name="T4" fmla="*/ 16 w 57"/>
                <a:gd name="T5" fmla="*/ 170 h 228"/>
                <a:gd name="T6" fmla="*/ 18 w 57"/>
                <a:gd name="T7" fmla="*/ 130 h 228"/>
                <a:gd name="T8" fmla="*/ 0 w 57"/>
                <a:gd name="T9" fmla="*/ 101 h 228"/>
                <a:gd name="T10" fmla="*/ 0 w 57"/>
                <a:gd name="T11" fmla="*/ 80 h 228"/>
                <a:gd name="T12" fmla="*/ 18 w 57"/>
                <a:gd name="T13" fmla="*/ 73 h 228"/>
                <a:gd name="T14" fmla="*/ 16 w 57"/>
                <a:gd name="T15" fmla="*/ 30 h 228"/>
                <a:gd name="T16" fmla="*/ 43 w 57"/>
                <a:gd name="T17" fmla="*/ 11 h 228"/>
                <a:gd name="T18" fmla="*/ 57 w 57"/>
                <a:gd name="T19" fmla="*/ 18 h 228"/>
                <a:gd name="T20" fmla="*/ 57 w 57"/>
                <a:gd name="T21" fmla="*/ 37 h 228"/>
                <a:gd name="T22" fmla="*/ 53 w 57"/>
                <a:gd name="T23" fmla="*/ 35 h 228"/>
                <a:gd name="T24" fmla="*/ 41 w 57"/>
                <a:gd name="T25" fmla="*/ 46 h 228"/>
                <a:gd name="T26" fmla="*/ 42 w 57"/>
                <a:gd name="T27" fmla="*/ 86 h 228"/>
                <a:gd name="T28" fmla="*/ 27 w 57"/>
                <a:gd name="T29" fmla="*/ 105 h 228"/>
                <a:gd name="T30" fmla="*/ 27 w 57"/>
                <a:gd name="T31" fmla="*/ 106 h 228"/>
                <a:gd name="T32" fmla="*/ 42 w 57"/>
                <a:gd name="T33" fmla="*/ 144 h 228"/>
                <a:gd name="T34" fmla="*/ 41 w 57"/>
                <a:gd name="T35" fmla="*/ 183 h 228"/>
                <a:gd name="T36" fmla="*/ 53 w 57"/>
                <a:gd name="T37" fmla="*/ 207 h 228"/>
                <a:gd name="T38" fmla="*/ 57 w 57"/>
                <a:gd name="T39" fmla="*/ 209 h 228"/>
                <a:gd name="T40" fmla="*/ 57 w 57"/>
                <a:gd name="T41"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 h="228">
                  <a:moveTo>
                    <a:pt x="57" y="228"/>
                  </a:moveTo>
                  <a:cubicBezTo>
                    <a:pt x="43" y="221"/>
                    <a:pt x="43" y="221"/>
                    <a:pt x="43" y="221"/>
                  </a:cubicBezTo>
                  <a:cubicBezTo>
                    <a:pt x="25" y="210"/>
                    <a:pt x="16" y="197"/>
                    <a:pt x="16" y="170"/>
                  </a:cubicBezTo>
                  <a:cubicBezTo>
                    <a:pt x="16" y="153"/>
                    <a:pt x="18" y="145"/>
                    <a:pt x="18" y="130"/>
                  </a:cubicBezTo>
                  <a:cubicBezTo>
                    <a:pt x="18" y="121"/>
                    <a:pt x="14" y="110"/>
                    <a:pt x="0" y="101"/>
                  </a:cubicBezTo>
                  <a:cubicBezTo>
                    <a:pt x="0" y="80"/>
                    <a:pt x="0" y="80"/>
                    <a:pt x="0" y="80"/>
                  </a:cubicBezTo>
                  <a:cubicBezTo>
                    <a:pt x="14" y="88"/>
                    <a:pt x="18" y="81"/>
                    <a:pt x="18" y="73"/>
                  </a:cubicBezTo>
                  <a:cubicBezTo>
                    <a:pt x="18" y="57"/>
                    <a:pt x="16" y="47"/>
                    <a:pt x="16" y="30"/>
                  </a:cubicBezTo>
                  <a:cubicBezTo>
                    <a:pt x="16" y="3"/>
                    <a:pt x="25" y="0"/>
                    <a:pt x="43" y="11"/>
                  </a:cubicBezTo>
                  <a:cubicBezTo>
                    <a:pt x="57" y="18"/>
                    <a:pt x="57" y="18"/>
                    <a:pt x="57" y="18"/>
                  </a:cubicBezTo>
                  <a:cubicBezTo>
                    <a:pt x="57" y="37"/>
                    <a:pt x="57" y="37"/>
                    <a:pt x="57" y="37"/>
                  </a:cubicBezTo>
                  <a:cubicBezTo>
                    <a:pt x="53" y="35"/>
                    <a:pt x="53" y="35"/>
                    <a:pt x="53" y="35"/>
                  </a:cubicBezTo>
                  <a:cubicBezTo>
                    <a:pt x="44" y="30"/>
                    <a:pt x="41" y="32"/>
                    <a:pt x="41" y="46"/>
                  </a:cubicBezTo>
                  <a:cubicBezTo>
                    <a:pt x="41" y="59"/>
                    <a:pt x="42" y="71"/>
                    <a:pt x="42" y="86"/>
                  </a:cubicBezTo>
                  <a:cubicBezTo>
                    <a:pt x="42" y="105"/>
                    <a:pt x="37" y="109"/>
                    <a:pt x="27" y="105"/>
                  </a:cubicBezTo>
                  <a:cubicBezTo>
                    <a:pt x="27" y="106"/>
                    <a:pt x="27" y="106"/>
                    <a:pt x="27" y="106"/>
                  </a:cubicBezTo>
                  <a:cubicBezTo>
                    <a:pt x="37" y="115"/>
                    <a:pt x="42" y="125"/>
                    <a:pt x="42" y="144"/>
                  </a:cubicBezTo>
                  <a:cubicBezTo>
                    <a:pt x="42" y="159"/>
                    <a:pt x="41" y="170"/>
                    <a:pt x="41" y="183"/>
                  </a:cubicBezTo>
                  <a:cubicBezTo>
                    <a:pt x="41" y="197"/>
                    <a:pt x="44" y="202"/>
                    <a:pt x="53" y="207"/>
                  </a:cubicBezTo>
                  <a:cubicBezTo>
                    <a:pt x="57" y="209"/>
                    <a:pt x="57" y="209"/>
                    <a:pt x="57" y="209"/>
                  </a:cubicBezTo>
                  <a:lnTo>
                    <a:pt x="57" y="22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ea typeface="方正黑体简体" panose="02010601030101010101" pitchFamily="2" charset="-122"/>
                <a:cs typeface="+mn-lt"/>
              </a:endParaRPr>
            </a:p>
          </p:txBody>
        </p:sp>
      </p:grpSp>
      <p:sp>
        <p:nvSpPr>
          <p:cNvPr id="9" name="文本框 8"/>
          <p:cNvSpPr txBox="1"/>
          <p:nvPr/>
        </p:nvSpPr>
        <p:spPr>
          <a:xfrm>
            <a:off x="665480" y="1111250"/>
            <a:ext cx="3813175" cy="645160"/>
          </a:xfrm>
          <a:prstGeom prst="rect">
            <a:avLst/>
          </a:prstGeom>
          <a:noFill/>
        </p:spPr>
        <p:txBody>
          <a:bodyPr wrap="square" rtlCol="0">
            <a:spAutoFit/>
          </a:bodyPr>
          <a:lstStyle/>
          <a:p>
            <a:r>
              <a:rPr lang="zh-CN" altLang="en-US" b="1"/>
              <a:t>登录界面相关代码</a:t>
            </a:r>
          </a:p>
          <a:p>
            <a:endParaRPr lang="zh-CN" altLang="en-US" b="1"/>
          </a:p>
        </p:txBody>
      </p:sp>
      <p:sp>
        <p:nvSpPr>
          <p:cNvPr id="10" name="文本框 9"/>
          <p:cNvSpPr txBox="1"/>
          <p:nvPr/>
        </p:nvSpPr>
        <p:spPr>
          <a:xfrm>
            <a:off x="8347710" y="852805"/>
            <a:ext cx="2494915" cy="368300"/>
          </a:xfrm>
          <a:prstGeom prst="rect">
            <a:avLst/>
          </a:prstGeom>
          <a:noFill/>
        </p:spPr>
        <p:txBody>
          <a:bodyPr wrap="square" rtlCol="0">
            <a:spAutoFit/>
          </a:bodyPr>
          <a:lstStyle/>
          <a:p>
            <a:r>
              <a:rPr lang="zh-CN" altLang="en-US" b="1"/>
              <a:t>部分样式代码</a:t>
            </a:r>
          </a:p>
        </p:txBody>
      </p:sp>
      <p:grpSp>
        <p:nvGrpSpPr>
          <p:cNvPr id="473" name="组合 472"/>
          <p:cNvGrpSpPr/>
          <p:nvPr/>
        </p:nvGrpSpPr>
        <p:grpSpPr>
          <a:xfrm>
            <a:off x="587890" y="5702680"/>
            <a:ext cx="613119" cy="716869"/>
            <a:chOff x="9259641" y="2481016"/>
            <a:chExt cx="613119" cy="716869"/>
          </a:xfrm>
        </p:grpSpPr>
        <p:sp>
          <p:nvSpPr>
            <p:cNvPr id="474" name="Shape 533"/>
            <p:cNvSpPr/>
            <p:nvPr/>
          </p:nvSpPr>
          <p:spPr>
            <a:xfrm>
              <a:off x="9259641" y="2481016"/>
              <a:ext cx="613119" cy="716869"/>
            </a:xfrm>
            <a:custGeom>
              <a:avLst/>
              <a:gdLst/>
              <a:ahLst/>
              <a:cxnLst>
                <a:cxn ang="0">
                  <a:pos x="wd2" y="hd2"/>
                </a:cxn>
                <a:cxn ang="5400000">
                  <a:pos x="wd2" y="hd2"/>
                </a:cxn>
                <a:cxn ang="10800000">
                  <a:pos x="wd2" y="hd2"/>
                </a:cxn>
                <a:cxn ang="16200000">
                  <a:pos x="wd2" y="hd2"/>
                </a:cxn>
              </a:cxnLst>
              <a:rect l="0" t="0" r="r" b="b"/>
              <a:pathLst>
                <a:path w="21600" h="21600" extrusionOk="0">
                  <a:moveTo>
                    <a:pt x="0" y="5402"/>
                  </a:moveTo>
                  <a:lnTo>
                    <a:pt x="10762" y="0"/>
                  </a:lnTo>
                  <a:lnTo>
                    <a:pt x="21600" y="5343"/>
                  </a:lnTo>
                  <a:lnTo>
                    <a:pt x="21600" y="16160"/>
                  </a:lnTo>
                  <a:lnTo>
                    <a:pt x="10640" y="21600"/>
                  </a:lnTo>
                  <a:lnTo>
                    <a:pt x="65" y="16243"/>
                  </a:lnTo>
                  <a:lnTo>
                    <a:pt x="0" y="5402"/>
                  </a:lnTo>
                  <a:close/>
                </a:path>
              </a:pathLst>
            </a:custGeom>
            <a:solidFill>
              <a:schemeClr val="bg1">
                <a:lumMod val="75000"/>
              </a:schemeClr>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6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endParaRPr>
            </a:p>
          </p:txBody>
        </p:sp>
        <p:sp>
          <p:nvSpPr>
            <p:cNvPr id="475" name="Shape 1025"/>
            <p:cNvSpPr/>
            <p:nvPr/>
          </p:nvSpPr>
          <p:spPr>
            <a:xfrm>
              <a:off x="9405733" y="2679513"/>
              <a:ext cx="320934" cy="319874"/>
            </a:xfrm>
            <a:custGeom>
              <a:avLst/>
              <a:gdLst/>
              <a:ahLst/>
              <a:cxnLst>
                <a:cxn ang="0">
                  <a:pos x="wd2" y="hd2"/>
                </a:cxn>
                <a:cxn ang="5400000">
                  <a:pos x="wd2" y="hd2"/>
                </a:cxn>
                <a:cxn ang="10800000">
                  <a:pos x="wd2" y="hd2"/>
                </a:cxn>
                <a:cxn ang="16200000">
                  <a:pos x="wd2" y="hd2"/>
                </a:cxn>
              </a:cxnLst>
              <a:rect l="0" t="0" r="r" b="b"/>
              <a:pathLst>
                <a:path w="21600" h="21600" extrusionOk="0">
                  <a:moveTo>
                    <a:pt x="21600" y="14850"/>
                  </a:moveTo>
                  <a:cubicBezTo>
                    <a:pt x="21600" y="16537"/>
                    <a:pt x="20419" y="17887"/>
                    <a:pt x="18900" y="18225"/>
                  </a:cubicBezTo>
                  <a:cubicBezTo>
                    <a:pt x="18900" y="21600"/>
                    <a:pt x="18900" y="21600"/>
                    <a:pt x="18900" y="21600"/>
                  </a:cubicBezTo>
                  <a:cubicBezTo>
                    <a:pt x="17550" y="21600"/>
                    <a:pt x="17550" y="21600"/>
                    <a:pt x="17550" y="21600"/>
                  </a:cubicBezTo>
                  <a:cubicBezTo>
                    <a:pt x="17550" y="18225"/>
                    <a:pt x="17550" y="18225"/>
                    <a:pt x="17550" y="18225"/>
                  </a:cubicBezTo>
                  <a:cubicBezTo>
                    <a:pt x="16031" y="17887"/>
                    <a:pt x="14850" y="16537"/>
                    <a:pt x="14850" y="14850"/>
                  </a:cubicBezTo>
                  <a:cubicBezTo>
                    <a:pt x="14850" y="12994"/>
                    <a:pt x="16369" y="11475"/>
                    <a:pt x="18225" y="11475"/>
                  </a:cubicBezTo>
                  <a:cubicBezTo>
                    <a:pt x="20081" y="11475"/>
                    <a:pt x="21600" y="12994"/>
                    <a:pt x="21600" y="14850"/>
                  </a:cubicBezTo>
                  <a:close/>
                  <a:moveTo>
                    <a:pt x="18225" y="12825"/>
                  </a:moveTo>
                  <a:cubicBezTo>
                    <a:pt x="17044" y="12825"/>
                    <a:pt x="16200" y="13838"/>
                    <a:pt x="16200" y="14850"/>
                  </a:cubicBezTo>
                  <a:cubicBezTo>
                    <a:pt x="16200" y="16031"/>
                    <a:pt x="17044" y="16875"/>
                    <a:pt x="18225" y="16875"/>
                  </a:cubicBezTo>
                  <a:cubicBezTo>
                    <a:pt x="19406" y="16875"/>
                    <a:pt x="20250" y="16031"/>
                    <a:pt x="20250" y="14850"/>
                  </a:cubicBezTo>
                  <a:cubicBezTo>
                    <a:pt x="20250" y="13838"/>
                    <a:pt x="19406" y="12825"/>
                    <a:pt x="18225" y="12825"/>
                  </a:cubicBezTo>
                  <a:close/>
                  <a:moveTo>
                    <a:pt x="17550" y="0"/>
                  </a:moveTo>
                  <a:cubicBezTo>
                    <a:pt x="18900" y="0"/>
                    <a:pt x="18900" y="0"/>
                    <a:pt x="18900" y="0"/>
                  </a:cubicBezTo>
                  <a:cubicBezTo>
                    <a:pt x="18900" y="11475"/>
                    <a:pt x="18900" y="11475"/>
                    <a:pt x="18900" y="11475"/>
                  </a:cubicBezTo>
                  <a:cubicBezTo>
                    <a:pt x="18225" y="11475"/>
                    <a:pt x="18225" y="11475"/>
                    <a:pt x="18225" y="11475"/>
                  </a:cubicBezTo>
                  <a:cubicBezTo>
                    <a:pt x="17550" y="11475"/>
                    <a:pt x="17550" y="11475"/>
                    <a:pt x="17550" y="11475"/>
                  </a:cubicBezTo>
                  <a:cubicBezTo>
                    <a:pt x="17550" y="0"/>
                    <a:pt x="17550" y="0"/>
                    <a:pt x="17550" y="0"/>
                  </a:cubicBezTo>
                  <a:close/>
                  <a:moveTo>
                    <a:pt x="11475" y="10125"/>
                  </a:moveTo>
                  <a:cubicBezTo>
                    <a:pt x="11475" y="21600"/>
                    <a:pt x="11475" y="21600"/>
                    <a:pt x="11475" y="21600"/>
                  </a:cubicBezTo>
                  <a:cubicBezTo>
                    <a:pt x="10125" y="21600"/>
                    <a:pt x="10125" y="21600"/>
                    <a:pt x="10125" y="21600"/>
                  </a:cubicBezTo>
                  <a:cubicBezTo>
                    <a:pt x="10125" y="10125"/>
                    <a:pt x="10125" y="10125"/>
                    <a:pt x="10125" y="10125"/>
                  </a:cubicBezTo>
                  <a:cubicBezTo>
                    <a:pt x="8606" y="9788"/>
                    <a:pt x="7425" y="8437"/>
                    <a:pt x="7425" y="6750"/>
                  </a:cubicBezTo>
                  <a:cubicBezTo>
                    <a:pt x="7425" y="5062"/>
                    <a:pt x="8606" y="3712"/>
                    <a:pt x="10125" y="3544"/>
                  </a:cubicBezTo>
                  <a:cubicBezTo>
                    <a:pt x="10125" y="0"/>
                    <a:pt x="10125" y="0"/>
                    <a:pt x="10125" y="0"/>
                  </a:cubicBezTo>
                  <a:cubicBezTo>
                    <a:pt x="11475" y="0"/>
                    <a:pt x="11475" y="0"/>
                    <a:pt x="11475" y="0"/>
                  </a:cubicBezTo>
                  <a:cubicBezTo>
                    <a:pt x="11475" y="3544"/>
                    <a:pt x="11475" y="3544"/>
                    <a:pt x="11475" y="3544"/>
                  </a:cubicBezTo>
                  <a:cubicBezTo>
                    <a:pt x="12994" y="3712"/>
                    <a:pt x="14175" y="5062"/>
                    <a:pt x="14175" y="6750"/>
                  </a:cubicBezTo>
                  <a:cubicBezTo>
                    <a:pt x="14175" y="8437"/>
                    <a:pt x="12994" y="9788"/>
                    <a:pt x="11475" y="10125"/>
                  </a:cubicBezTo>
                  <a:close/>
                  <a:moveTo>
                    <a:pt x="10800" y="4725"/>
                  </a:moveTo>
                  <a:cubicBezTo>
                    <a:pt x="9619" y="4725"/>
                    <a:pt x="8775" y="5737"/>
                    <a:pt x="8775" y="6750"/>
                  </a:cubicBezTo>
                  <a:cubicBezTo>
                    <a:pt x="8775" y="7931"/>
                    <a:pt x="9619" y="8775"/>
                    <a:pt x="10800" y="8775"/>
                  </a:cubicBezTo>
                  <a:cubicBezTo>
                    <a:pt x="11981" y="8775"/>
                    <a:pt x="12825" y="7931"/>
                    <a:pt x="12825" y="6750"/>
                  </a:cubicBezTo>
                  <a:cubicBezTo>
                    <a:pt x="12825" y="5737"/>
                    <a:pt x="11981" y="4725"/>
                    <a:pt x="10800" y="4725"/>
                  </a:cubicBezTo>
                  <a:close/>
                  <a:moveTo>
                    <a:pt x="4050" y="18225"/>
                  </a:moveTo>
                  <a:cubicBezTo>
                    <a:pt x="4050" y="21600"/>
                    <a:pt x="4050" y="21600"/>
                    <a:pt x="4050" y="21600"/>
                  </a:cubicBezTo>
                  <a:cubicBezTo>
                    <a:pt x="2700" y="21600"/>
                    <a:pt x="2700" y="21600"/>
                    <a:pt x="2700" y="21600"/>
                  </a:cubicBezTo>
                  <a:cubicBezTo>
                    <a:pt x="2700" y="18225"/>
                    <a:pt x="2700" y="18225"/>
                    <a:pt x="2700" y="18225"/>
                  </a:cubicBezTo>
                  <a:cubicBezTo>
                    <a:pt x="1181" y="17887"/>
                    <a:pt x="0" y="16537"/>
                    <a:pt x="0" y="14850"/>
                  </a:cubicBezTo>
                  <a:cubicBezTo>
                    <a:pt x="0" y="12994"/>
                    <a:pt x="1519" y="11475"/>
                    <a:pt x="3375" y="11475"/>
                  </a:cubicBezTo>
                  <a:cubicBezTo>
                    <a:pt x="5231" y="11475"/>
                    <a:pt x="6750" y="12994"/>
                    <a:pt x="6750" y="14850"/>
                  </a:cubicBezTo>
                  <a:cubicBezTo>
                    <a:pt x="6750" y="16537"/>
                    <a:pt x="5569" y="17887"/>
                    <a:pt x="4050" y="18225"/>
                  </a:cubicBezTo>
                  <a:close/>
                  <a:moveTo>
                    <a:pt x="3375" y="12825"/>
                  </a:moveTo>
                  <a:cubicBezTo>
                    <a:pt x="2194" y="12825"/>
                    <a:pt x="1350" y="13838"/>
                    <a:pt x="1350" y="14850"/>
                  </a:cubicBezTo>
                  <a:cubicBezTo>
                    <a:pt x="1350" y="16031"/>
                    <a:pt x="2194" y="16875"/>
                    <a:pt x="3375" y="16875"/>
                  </a:cubicBezTo>
                  <a:cubicBezTo>
                    <a:pt x="4556" y="16875"/>
                    <a:pt x="5400" y="16031"/>
                    <a:pt x="5400" y="14850"/>
                  </a:cubicBezTo>
                  <a:cubicBezTo>
                    <a:pt x="5400" y="13838"/>
                    <a:pt x="4556" y="12825"/>
                    <a:pt x="3375" y="12825"/>
                  </a:cubicBezTo>
                  <a:close/>
                  <a:moveTo>
                    <a:pt x="2700" y="0"/>
                  </a:moveTo>
                  <a:cubicBezTo>
                    <a:pt x="4050" y="0"/>
                    <a:pt x="4050" y="0"/>
                    <a:pt x="4050" y="0"/>
                  </a:cubicBezTo>
                  <a:cubicBezTo>
                    <a:pt x="4050" y="11475"/>
                    <a:pt x="4050" y="11475"/>
                    <a:pt x="4050" y="11475"/>
                  </a:cubicBezTo>
                  <a:cubicBezTo>
                    <a:pt x="3375" y="11475"/>
                    <a:pt x="3375" y="11475"/>
                    <a:pt x="3375" y="11475"/>
                  </a:cubicBezTo>
                  <a:cubicBezTo>
                    <a:pt x="2700" y="11475"/>
                    <a:pt x="2700" y="11475"/>
                    <a:pt x="2700" y="11475"/>
                  </a:cubicBezTo>
                  <a:cubicBezTo>
                    <a:pt x="2700" y="0"/>
                    <a:pt x="2700" y="0"/>
                    <a:pt x="2700" y="0"/>
                  </a:cubicBezTo>
                  <a:close/>
                </a:path>
              </a:pathLst>
            </a:custGeom>
            <a:solidFill>
              <a:srgbClr val="FFFFFF"/>
            </a:solidFill>
            <a:ln w="12700">
              <a:miter lim="400000"/>
            </a:ln>
          </p:spPr>
          <p:txBody>
            <a:bodyPr lIns="17145" rIns="17145"/>
            <a:lstStyle/>
            <a:p>
              <a:pPr marL="0" marR="0" lvl="0" indent="0" algn="ctr" defTabSz="914400" rtl="0" eaLnBrk="1" fontAlgn="auto" latinLnBrk="0" hangingPunct="1">
                <a:lnSpc>
                  <a:spcPct val="100000"/>
                </a:lnSpc>
                <a:spcBef>
                  <a:spcPts val="0"/>
                </a:spcBef>
                <a:spcAft>
                  <a:spcPts val="0"/>
                </a:spcAft>
                <a:buClrTx/>
                <a:buSzTx/>
                <a:buFontTx/>
                <a:buNone/>
                <a:defRPr sz="3200" spc="0">
                  <a:solidFill>
                    <a:srgbClr val="FFFFFF"/>
                  </a:solidFill>
                  <a:latin typeface="Helvetica Light"/>
                  <a:ea typeface="Helvetica Light"/>
                  <a:cs typeface="Helvetica Light"/>
                  <a:sym typeface="Helvetica Light"/>
                </a:defRPr>
              </a:pPr>
              <a:endParaRPr kumimoji="0" sz="12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sym typeface="Helvetica Light"/>
              </a:endParaRPr>
            </a:p>
          </p:txBody>
        </p:sp>
      </p:grpSp>
      <p:grpSp>
        <p:nvGrpSpPr>
          <p:cNvPr id="467" name="组合 466"/>
          <p:cNvGrpSpPr/>
          <p:nvPr/>
        </p:nvGrpSpPr>
        <p:grpSpPr>
          <a:xfrm>
            <a:off x="7785174" y="1736100"/>
            <a:ext cx="613119" cy="716869"/>
            <a:chOff x="6066790" y="4367574"/>
            <a:chExt cx="613119" cy="716869"/>
          </a:xfrm>
        </p:grpSpPr>
        <p:sp>
          <p:nvSpPr>
            <p:cNvPr id="468" name="Shape 516"/>
            <p:cNvSpPr/>
            <p:nvPr/>
          </p:nvSpPr>
          <p:spPr>
            <a:xfrm>
              <a:off x="6066790" y="4367574"/>
              <a:ext cx="613119" cy="716869"/>
            </a:xfrm>
            <a:custGeom>
              <a:avLst/>
              <a:gdLst/>
              <a:ahLst/>
              <a:cxnLst>
                <a:cxn ang="0">
                  <a:pos x="wd2" y="hd2"/>
                </a:cxn>
                <a:cxn ang="5400000">
                  <a:pos x="wd2" y="hd2"/>
                </a:cxn>
                <a:cxn ang="10800000">
                  <a:pos x="wd2" y="hd2"/>
                </a:cxn>
                <a:cxn ang="16200000">
                  <a:pos x="wd2" y="hd2"/>
                </a:cxn>
              </a:cxnLst>
              <a:rect l="0" t="0" r="r" b="b"/>
              <a:pathLst>
                <a:path w="21600" h="21600" extrusionOk="0">
                  <a:moveTo>
                    <a:pt x="0" y="5402"/>
                  </a:moveTo>
                  <a:lnTo>
                    <a:pt x="10762" y="0"/>
                  </a:lnTo>
                  <a:lnTo>
                    <a:pt x="21600" y="5343"/>
                  </a:lnTo>
                  <a:lnTo>
                    <a:pt x="21600" y="16160"/>
                  </a:lnTo>
                  <a:lnTo>
                    <a:pt x="10640" y="21600"/>
                  </a:lnTo>
                  <a:lnTo>
                    <a:pt x="65" y="16243"/>
                  </a:lnTo>
                  <a:lnTo>
                    <a:pt x="0" y="5402"/>
                  </a:lnTo>
                  <a:close/>
                </a:path>
              </a:pathLst>
            </a:custGeom>
            <a:solidFill>
              <a:srgbClr val="AA79B5"/>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6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endParaRPr>
            </a:p>
          </p:txBody>
        </p:sp>
        <p:sp>
          <p:nvSpPr>
            <p:cNvPr id="469" name="Shape 1023"/>
            <p:cNvSpPr/>
            <p:nvPr/>
          </p:nvSpPr>
          <p:spPr>
            <a:xfrm>
              <a:off x="6243704" y="4578876"/>
              <a:ext cx="260560" cy="320934"/>
            </a:xfrm>
            <a:custGeom>
              <a:avLst/>
              <a:gdLst/>
              <a:ahLst/>
              <a:cxnLst>
                <a:cxn ang="0">
                  <a:pos x="wd2" y="hd2"/>
                </a:cxn>
                <a:cxn ang="5400000">
                  <a:pos x="wd2" y="hd2"/>
                </a:cxn>
                <a:cxn ang="10800000">
                  <a:pos x="wd2" y="hd2"/>
                </a:cxn>
                <a:cxn ang="16200000">
                  <a:pos x="wd2" y="hd2"/>
                </a:cxn>
              </a:cxnLst>
              <a:rect l="0" t="0" r="r" b="b"/>
              <a:pathLst>
                <a:path w="21600" h="21600" extrusionOk="0">
                  <a:moveTo>
                    <a:pt x="18277" y="13500"/>
                  </a:moveTo>
                  <a:cubicBezTo>
                    <a:pt x="19731" y="12150"/>
                    <a:pt x="20769" y="10125"/>
                    <a:pt x="20769" y="8100"/>
                  </a:cubicBezTo>
                  <a:cubicBezTo>
                    <a:pt x="20769" y="3713"/>
                    <a:pt x="16408" y="0"/>
                    <a:pt x="10800" y="0"/>
                  </a:cubicBezTo>
                  <a:cubicBezTo>
                    <a:pt x="5192" y="0"/>
                    <a:pt x="831" y="3713"/>
                    <a:pt x="831" y="8100"/>
                  </a:cubicBezTo>
                  <a:cubicBezTo>
                    <a:pt x="831" y="10125"/>
                    <a:pt x="1869" y="12150"/>
                    <a:pt x="3323" y="13500"/>
                  </a:cubicBezTo>
                  <a:cubicBezTo>
                    <a:pt x="1869" y="15694"/>
                    <a:pt x="0" y="18225"/>
                    <a:pt x="0" y="18225"/>
                  </a:cubicBezTo>
                  <a:cubicBezTo>
                    <a:pt x="4362" y="18731"/>
                    <a:pt x="4362" y="18731"/>
                    <a:pt x="4362" y="18731"/>
                  </a:cubicBezTo>
                  <a:cubicBezTo>
                    <a:pt x="7062" y="21600"/>
                    <a:pt x="7062" y="21600"/>
                    <a:pt x="7062" y="21600"/>
                  </a:cubicBezTo>
                  <a:cubicBezTo>
                    <a:pt x="7062" y="21600"/>
                    <a:pt x="9138" y="18731"/>
                    <a:pt x="10800" y="16369"/>
                  </a:cubicBezTo>
                  <a:cubicBezTo>
                    <a:pt x="12462" y="18731"/>
                    <a:pt x="14538" y="21600"/>
                    <a:pt x="14538" y="21600"/>
                  </a:cubicBezTo>
                  <a:cubicBezTo>
                    <a:pt x="17238" y="18731"/>
                    <a:pt x="17238" y="18731"/>
                    <a:pt x="17238" y="18731"/>
                  </a:cubicBezTo>
                  <a:cubicBezTo>
                    <a:pt x="21600" y="18225"/>
                    <a:pt x="21600" y="18225"/>
                    <a:pt x="21600" y="18225"/>
                  </a:cubicBezTo>
                  <a:cubicBezTo>
                    <a:pt x="21600" y="18225"/>
                    <a:pt x="19731" y="15694"/>
                    <a:pt x="18277" y="13500"/>
                  </a:cubicBezTo>
                  <a:close/>
                  <a:moveTo>
                    <a:pt x="6646" y="19575"/>
                  </a:moveTo>
                  <a:cubicBezTo>
                    <a:pt x="5400" y="17381"/>
                    <a:pt x="5400" y="17381"/>
                    <a:pt x="5400" y="17381"/>
                  </a:cubicBezTo>
                  <a:cubicBezTo>
                    <a:pt x="2492" y="17550"/>
                    <a:pt x="2492" y="17550"/>
                    <a:pt x="2492" y="17550"/>
                  </a:cubicBezTo>
                  <a:cubicBezTo>
                    <a:pt x="2492" y="17550"/>
                    <a:pt x="3531" y="16031"/>
                    <a:pt x="4569" y="14344"/>
                  </a:cubicBezTo>
                  <a:cubicBezTo>
                    <a:pt x="5815" y="15188"/>
                    <a:pt x="7269" y="15862"/>
                    <a:pt x="9138" y="16031"/>
                  </a:cubicBezTo>
                  <a:cubicBezTo>
                    <a:pt x="7892" y="17888"/>
                    <a:pt x="6646" y="19575"/>
                    <a:pt x="6646" y="19575"/>
                  </a:cubicBezTo>
                  <a:close/>
                  <a:moveTo>
                    <a:pt x="2492" y="8100"/>
                  </a:moveTo>
                  <a:cubicBezTo>
                    <a:pt x="2492" y="4388"/>
                    <a:pt x="6231" y="1350"/>
                    <a:pt x="10800" y="1350"/>
                  </a:cubicBezTo>
                  <a:cubicBezTo>
                    <a:pt x="15369" y="1350"/>
                    <a:pt x="19108" y="4388"/>
                    <a:pt x="19108" y="8100"/>
                  </a:cubicBezTo>
                  <a:cubicBezTo>
                    <a:pt x="19108" y="11813"/>
                    <a:pt x="15369" y="14850"/>
                    <a:pt x="10800" y="14850"/>
                  </a:cubicBezTo>
                  <a:cubicBezTo>
                    <a:pt x="6231" y="14850"/>
                    <a:pt x="2492" y="11813"/>
                    <a:pt x="2492" y="8100"/>
                  </a:cubicBezTo>
                  <a:close/>
                  <a:moveTo>
                    <a:pt x="16200" y="17381"/>
                  </a:moveTo>
                  <a:cubicBezTo>
                    <a:pt x="14954" y="19575"/>
                    <a:pt x="14954" y="19575"/>
                    <a:pt x="14954" y="19575"/>
                  </a:cubicBezTo>
                  <a:cubicBezTo>
                    <a:pt x="14954" y="19575"/>
                    <a:pt x="13708" y="17888"/>
                    <a:pt x="12462" y="16031"/>
                  </a:cubicBezTo>
                  <a:cubicBezTo>
                    <a:pt x="14331" y="15862"/>
                    <a:pt x="15785" y="15188"/>
                    <a:pt x="17031" y="14344"/>
                  </a:cubicBezTo>
                  <a:cubicBezTo>
                    <a:pt x="18069" y="16031"/>
                    <a:pt x="19108" y="17550"/>
                    <a:pt x="19108" y="17550"/>
                  </a:cubicBezTo>
                  <a:cubicBezTo>
                    <a:pt x="16200" y="17381"/>
                    <a:pt x="16200" y="17381"/>
                    <a:pt x="16200" y="17381"/>
                  </a:cubicBezTo>
                  <a:close/>
                  <a:moveTo>
                    <a:pt x="10800" y="3375"/>
                  </a:moveTo>
                  <a:cubicBezTo>
                    <a:pt x="7685" y="3375"/>
                    <a:pt x="4985" y="5569"/>
                    <a:pt x="4985" y="8100"/>
                  </a:cubicBezTo>
                  <a:cubicBezTo>
                    <a:pt x="4985" y="10800"/>
                    <a:pt x="7685" y="12825"/>
                    <a:pt x="10800" y="12825"/>
                  </a:cubicBezTo>
                  <a:cubicBezTo>
                    <a:pt x="13915" y="12825"/>
                    <a:pt x="16615" y="10800"/>
                    <a:pt x="16615" y="8100"/>
                  </a:cubicBezTo>
                  <a:cubicBezTo>
                    <a:pt x="16615" y="5569"/>
                    <a:pt x="13915" y="3375"/>
                    <a:pt x="10800" y="3375"/>
                  </a:cubicBezTo>
                  <a:close/>
                  <a:moveTo>
                    <a:pt x="10800" y="11475"/>
                  </a:moveTo>
                  <a:cubicBezTo>
                    <a:pt x="8515" y="11475"/>
                    <a:pt x="6646" y="9956"/>
                    <a:pt x="6646" y="8100"/>
                  </a:cubicBezTo>
                  <a:cubicBezTo>
                    <a:pt x="6646" y="6244"/>
                    <a:pt x="8515" y="4725"/>
                    <a:pt x="10800" y="4725"/>
                  </a:cubicBezTo>
                  <a:cubicBezTo>
                    <a:pt x="13085" y="4725"/>
                    <a:pt x="14954" y="6244"/>
                    <a:pt x="14954" y="8100"/>
                  </a:cubicBezTo>
                  <a:cubicBezTo>
                    <a:pt x="14954" y="9956"/>
                    <a:pt x="13085" y="11475"/>
                    <a:pt x="10800" y="11475"/>
                  </a:cubicBezTo>
                  <a:close/>
                </a:path>
              </a:pathLst>
            </a:custGeom>
            <a:solidFill>
              <a:srgbClr val="FFFFFF"/>
            </a:solidFill>
            <a:ln w="12700">
              <a:miter lim="400000"/>
            </a:ln>
          </p:spPr>
          <p:txBody>
            <a:bodyPr lIns="17145" rIns="17145"/>
            <a:lstStyle/>
            <a:p>
              <a:pPr marL="0" marR="0" lvl="0" indent="0" algn="ctr" defTabSz="914400" rtl="0" eaLnBrk="1" fontAlgn="auto" latinLnBrk="0" hangingPunct="1">
                <a:lnSpc>
                  <a:spcPct val="100000"/>
                </a:lnSpc>
                <a:spcBef>
                  <a:spcPts val="0"/>
                </a:spcBef>
                <a:spcAft>
                  <a:spcPts val="0"/>
                </a:spcAft>
                <a:buClrTx/>
                <a:buSzTx/>
                <a:buFontTx/>
                <a:buNone/>
                <a:defRPr sz="3200" spc="0">
                  <a:solidFill>
                    <a:srgbClr val="FFFFFF"/>
                  </a:solidFill>
                  <a:latin typeface="Helvetica Light"/>
                  <a:ea typeface="Helvetica Light"/>
                  <a:cs typeface="Helvetica Light"/>
                  <a:sym typeface="Helvetica Light"/>
                </a:defRPr>
              </a:pPr>
              <a:endParaRPr kumimoji="0" sz="12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sym typeface="Helvetica Light"/>
              </a:endParaRPr>
            </a:p>
          </p:txBody>
        </p:sp>
      </p:grpSp>
      <p:sp>
        <p:nvSpPr>
          <p:cNvPr id="13" name="文本框 12"/>
          <p:cNvSpPr txBox="1"/>
          <p:nvPr/>
        </p:nvSpPr>
        <p:spPr>
          <a:xfrm>
            <a:off x="734060" y="3348355"/>
            <a:ext cx="3115945" cy="368300"/>
          </a:xfrm>
          <a:prstGeom prst="rect">
            <a:avLst/>
          </a:prstGeom>
          <a:noFill/>
        </p:spPr>
        <p:txBody>
          <a:bodyPr wrap="square" rtlCol="0" anchor="t">
            <a:spAutoFit/>
          </a:bodyPr>
          <a:lstStyle/>
          <a:p>
            <a:r>
              <a:rPr lang="zh-CN" altLang="en-US" b="1"/>
              <a:t>管理者功能实现相关代码</a:t>
            </a:r>
          </a:p>
        </p:txBody>
      </p:sp>
      <p:sp>
        <p:nvSpPr>
          <p:cNvPr id="17" name="文本框 16"/>
          <p:cNvSpPr txBox="1"/>
          <p:nvPr/>
        </p:nvSpPr>
        <p:spPr>
          <a:xfrm>
            <a:off x="3903980" y="5556885"/>
            <a:ext cx="1963420" cy="368300"/>
          </a:xfrm>
          <a:prstGeom prst="rect">
            <a:avLst/>
          </a:prstGeom>
          <a:noFill/>
        </p:spPr>
        <p:txBody>
          <a:bodyPr wrap="square" rtlCol="0" anchor="t">
            <a:spAutoFit/>
          </a:bodyPr>
          <a:lstStyle/>
          <a:p>
            <a:r>
              <a:rPr lang="zh-CN" altLang="en-US" b="1"/>
              <a:t>主页面相关代码</a:t>
            </a:r>
          </a:p>
        </p:txBody>
      </p:sp>
      <p:sp>
        <p:nvSpPr>
          <p:cNvPr id="19" name="下箭头 18"/>
          <p:cNvSpPr/>
          <p:nvPr/>
        </p:nvSpPr>
        <p:spPr>
          <a:xfrm>
            <a:off x="2106295" y="2841625"/>
            <a:ext cx="398145" cy="461010"/>
          </a:xfrm>
          <a:prstGeom prst="down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直角上箭头 19"/>
          <p:cNvSpPr/>
          <p:nvPr/>
        </p:nvSpPr>
        <p:spPr>
          <a:xfrm rot="5400000">
            <a:off x="2305685" y="5394325"/>
            <a:ext cx="775335" cy="692150"/>
          </a:xfrm>
          <a:prstGeom prst="bentUp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上箭头 20"/>
          <p:cNvSpPr/>
          <p:nvPr/>
        </p:nvSpPr>
        <p:spPr>
          <a:xfrm>
            <a:off x="7949565" y="3658235"/>
            <a:ext cx="545465" cy="828040"/>
          </a:xfrm>
          <a:prstGeom prst="up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SDB52DP61I4P9SMD%L8PES"/>
          <p:cNvPicPr>
            <a:picLocks noChangeAspect="1"/>
          </p:cNvPicPr>
          <p:nvPr/>
        </p:nvPicPr>
        <p:blipFill>
          <a:blip r:embed="rId19"/>
          <a:srcRect l="14130" t="9956" r="2400" b="21819"/>
          <a:stretch>
            <a:fillRect/>
          </a:stretch>
        </p:blipFill>
        <p:spPr>
          <a:xfrm>
            <a:off x="734695" y="3733165"/>
            <a:ext cx="3397885" cy="1488440"/>
          </a:xfrm>
          <a:prstGeom prst="rect">
            <a:avLst/>
          </a:prstGeom>
        </p:spPr>
      </p:pic>
      <p:pic>
        <p:nvPicPr>
          <p:cNvPr id="3" name="图片 2" descr="F~BAB0{7HEKX%[K]D03)5PR"/>
          <p:cNvPicPr>
            <a:picLocks noChangeAspect="1"/>
          </p:cNvPicPr>
          <p:nvPr/>
        </p:nvPicPr>
        <p:blipFill>
          <a:blip r:embed="rId20"/>
          <a:stretch>
            <a:fillRect/>
          </a:stretch>
        </p:blipFill>
        <p:spPr>
          <a:xfrm>
            <a:off x="739775" y="1529715"/>
            <a:ext cx="3033395" cy="1290955"/>
          </a:xfrm>
          <a:prstGeom prst="rect">
            <a:avLst/>
          </a:prstGeom>
        </p:spPr>
      </p:pic>
      <p:pic>
        <p:nvPicPr>
          <p:cNvPr id="8" name="图片 7" descr="$@81%%MF$]J(6P62X2IP03D"/>
          <p:cNvPicPr>
            <a:picLocks noChangeAspect="1"/>
          </p:cNvPicPr>
          <p:nvPr/>
        </p:nvPicPr>
        <p:blipFill>
          <a:blip r:embed="rId21"/>
          <a:stretch>
            <a:fillRect/>
          </a:stretch>
        </p:blipFill>
        <p:spPr>
          <a:xfrm>
            <a:off x="6307455" y="4510405"/>
            <a:ext cx="3362960" cy="2182495"/>
          </a:xfrm>
          <a:prstGeom prst="rect">
            <a:avLst/>
          </a:prstGeom>
        </p:spPr>
      </p:pic>
      <p:pic>
        <p:nvPicPr>
          <p:cNvPr id="11" name="图片 10" descr="`ETXKQM3VPXG}13F8E26]UT"/>
          <p:cNvPicPr>
            <a:picLocks noChangeAspect="1"/>
          </p:cNvPicPr>
          <p:nvPr/>
        </p:nvPicPr>
        <p:blipFill>
          <a:blip r:embed="rId22"/>
          <a:stretch>
            <a:fillRect/>
          </a:stretch>
        </p:blipFill>
        <p:spPr>
          <a:xfrm>
            <a:off x="7158355" y="1418590"/>
            <a:ext cx="4286885" cy="22510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53" presetClass="entr" presetSubtype="16"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53" presetClass="entr" presetSubtype="16" fill="hold" nodeType="withEffect">
                                  <p:stCondLst>
                                    <p:cond delay="0"/>
                                  </p:stCondLst>
                                  <p:childTnLst>
                                    <p:set>
                                      <p:cBhvr>
                                        <p:cTn id="20" dur="1" fill="hold">
                                          <p:stCondLst>
                                            <p:cond delay="0"/>
                                          </p:stCondLst>
                                        </p:cTn>
                                        <p:tgtEl>
                                          <p:spTgt spid="1204"/>
                                        </p:tgtEl>
                                        <p:attrNameLst>
                                          <p:attrName>style.visibility</p:attrName>
                                        </p:attrNameLst>
                                      </p:cBhvr>
                                      <p:to>
                                        <p:strVal val="visible"/>
                                      </p:to>
                                    </p:set>
                                    <p:anim calcmode="lin" valueType="num">
                                      <p:cBhvr>
                                        <p:cTn id="21" dur="500" fill="hold"/>
                                        <p:tgtEl>
                                          <p:spTgt spid="1204"/>
                                        </p:tgtEl>
                                        <p:attrNameLst>
                                          <p:attrName>ppt_w</p:attrName>
                                        </p:attrNameLst>
                                      </p:cBhvr>
                                      <p:tavLst>
                                        <p:tav tm="0">
                                          <p:val>
                                            <p:fltVal val="0"/>
                                          </p:val>
                                        </p:tav>
                                        <p:tav tm="100000">
                                          <p:val>
                                            <p:strVal val="#ppt_w"/>
                                          </p:val>
                                        </p:tav>
                                      </p:tavLst>
                                    </p:anim>
                                    <p:anim calcmode="lin" valueType="num">
                                      <p:cBhvr>
                                        <p:cTn id="22" dur="500" fill="hold"/>
                                        <p:tgtEl>
                                          <p:spTgt spid="1204"/>
                                        </p:tgtEl>
                                        <p:attrNameLst>
                                          <p:attrName>ppt_h</p:attrName>
                                        </p:attrNameLst>
                                      </p:cBhvr>
                                      <p:tavLst>
                                        <p:tav tm="0">
                                          <p:val>
                                            <p:fltVal val="0"/>
                                          </p:val>
                                        </p:tav>
                                        <p:tav tm="100000">
                                          <p:val>
                                            <p:strVal val="#ppt_h"/>
                                          </p:val>
                                        </p:tav>
                                      </p:tavLst>
                                    </p:anim>
                                    <p:animEffect transition="in" filter="fade">
                                      <p:cBhvr>
                                        <p:cTn id="23" dur="500"/>
                                        <p:tgtEl>
                                          <p:spTgt spid="1204"/>
                                        </p:tgtEl>
                                      </p:cBhvr>
                                    </p:animEffect>
                                  </p:childTnLst>
                                </p:cTn>
                              </p:par>
                            </p:childTnLst>
                          </p:cTn>
                        </p:par>
                        <p:par>
                          <p:cTn id="24" fill="hold">
                            <p:stCondLst>
                              <p:cond delay="1000"/>
                            </p:stCondLst>
                            <p:childTnLst>
                              <p:par>
                                <p:cTn id="25" presetID="2" presetClass="entr" presetSubtype="4" fill="hold" nodeType="afterEffect">
                                  <p:stCondLst>
                                    <p:cond delay="0"/>
                                  </p:stCondLst>
                                  <p:childTnLst>
                                    <p:set>
                                      <p:cBhvr>
                                        <p:cTn id="26" dur="1" fill="hold">
                                          <p:stCondLst>
                                            <p:cond delay="0"/>
                                          </p:stCondLst>
                                        </p:cTn>
                                        <p:tgtEl>
                                          <p:spTgt spid="473"/>
                                        </p:tgtEl>
                                        <p:attrNameLst>
                                          <p:attrName>style.visibility</p:attrName>
                                        </p:attrNameLst>
                                      </p:cBhvr>
                                      <p:to>
                                        <p:strVal val="visible"/>
                                      </p:to>
                                    </p:set>
                                    <p:anim calcmode="lin" valueType="num">
                                      <p:cBhvr additive="base">
                                        <p:cTn id="27" dur="500" fill="hold"/>
                                        <p:tgtEl>
                                          <p:spTgt spid="473"/>
                                        </p:tgtEl>
                                        <p:attrNameLst>
                                          <p:attrName>ppt_x</p:attrName>
                                        </p:attrNameLst>
                                      </p:cBhvr>
                                      <p:tavLst>
                                        <p:tav tm="0">
                                          <p:val>
                                            <p:strVal val="#ppt_x"/>
                                          </p:val>
                                        </p:tav>
                                        <p:tav tm="100000">
                                          <p:val>
                                            <p:strVal val="#ppt_x"/>
                                          </p:val>
                                        </p:tav>
                                      </p:tavLst>
                                    </p:anim>
                                    <p:anim calcmode="lin" valueType="num">
                                      <p:cBhvr additive="base">
                                        <p:cTn id="28" dur="500" fill="hold"/>
                                        <p:tgtEl>
                                          <p:spTgt spid="473"/>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 presetClass="entr" presetSubtype="4" fill="hold" nodeType="afterEffect">
                                  <p:stCondLst>
                                    <p:cond delay="0"/>
                                  </p:stCondLst>
                                  <p:childTnLst>
                                    <p:set>
                                      <p:cBhvr>
                                        <p:cTn id="31" dur="1" fill="hold">
                                          <p:stCondLst>
                                            <p:cond delay="0"/>
                                          </p:stCondLst>
                                        </p:cTn>
                                        <p:tgtEl>
                                          <p:spTgt spid="467"/>
                                        </p:tgtEl>
                                        <p:attrNameLst>
                                          <p:attrName>style.visibility</p:attrName>
                                        </p:attrNameLst>
                                      </p:cBhvr>
                                      <p:to>
                                        <p:strVal val="visible"/>
                                      </p:to>
                                    </p:set>
                                    <p:anim calcmode="lin" valueType="num">
                                      <p:cBhvr additive="base">
                                        <p:cTn id="32" dur="500" fill="hold"/>
                                        <p:tgtEl>
                                          <p:spTgt spid="467"/>
                                        </p:tgtEl>
                                        <p:attrNameLst>
                                          <p:attrName>ppt_x</p:attrName>
                                        </p:attrNameLst>
                                      </p:cBhvr>
                                      <p:tavLst>
                                        <p:tav tm="0">
                                          <p:val>
                                            <p:strVal val="#ppt_x"/>
                                          </p:val>
                                        </p:tav>
                                        <p:tav tm="100000">
                                          <p:val>
                                            <p:strVal val="#ppt_x"/>
                                          </p:val>
                                        </p:tav>
                                      </p:tavLst>
                                    </p:anim>
                                    <p:anim calcmode="lin" valueType="num">
                                      <p:cBhvr additive="base">
                                        <p:cTn id="33" dur="500" fill="hold"/>
                                        <p:tgtEl>
                                          <p:spTgt spid="467"/>
                                        </p:tgtEl>
                                        <p:attrNameLst>
                                          <p:attrName>ppt_y</p:attrName>
                                        </p:attrNameLst>
                                      </p:cBhvr>
                                      <p:tavLst>
                                        <p:tav tm="0">
                                          <p:val>
                                            <p:strVal val="1+#ppt_h/2"/>
                                          </p:val>
                                        </p:tav>
                                        <p:tav tm="100000">
                                          <p:val>
                                            <p:strVal val="#ppt_y"/>
                                          </p:val>
                                        </p:tav>
                                      </p:tavLst>
                                    </p:anim>
                                  </p:childTnLst>
                                </p:cTn>
                              </p:par>
                            </p:childTnLst>
                          </p:cTn>
                        </p:par>
                        <p:par>
                          <p:cTn id="34" fill="hold">
                            <p:stCondLst>
                              <p:cond delay="2000"/>
                            </p:stCondLst>
                            <p:childTnLst>
                              <p:par>
                                <p:cTn id="35" presetID="1" presetClass="entr" presetSubtype="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par>
                          <p:cTn id="37" fill="hold">
                            <p:stCondLst>
                              <p:cond delay="2000"/>
                            </p:stCondLst>
                            <p:childTnLst>
                              <p:par>
                                <p:cTn id="38" presetID="1"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9" grpId="0"/>
      <p:bldP spid="9" grpId="1"/>
      <p:bldP spid="10" grpId="0"/>
      <p:bldP spid="10"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cs typeface="+mn-lt"/>
            </a:endParaRPr>
          </a:p>
        </p:txBody>
      </p:sp>
      <p:sp>
        <p:nvSpPr>
          <p:cNvPr id="6" name="任意多边形 6"/>
          <p:cNvSpPr>
            <a:spLocks noChangeAspect="1"/>
          </p:cNvSpPr>
          <p:nvPr/>
        </p:nvSpPr>
        <p:spPr>
          <a:xfrm>
            <a:off x="436877" y="442913"/>
            <a:ext cx="547633" cy="435480"/>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lt"/>
              <a:sym typeface="+mn-lt"/>
            </a:endParaRPr>
          </a:p>
        </p:txBody>
      </p:sp>
      <p:pic>
        <p:nvPicPr>
          <p:cNvPr id="7" name="图片 6"/>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0040309" y="4898429"/>
            <a:ext cx="1832378" cy="1635550"/>
          </a:xfrm>
          <a:prstGeom prst="rect">
            <a:avLst/>
          </a:prstGeom>
        </p:spPr>
      </p:pic>
      <p:grpSp>
        <p:nvGrpSpPr>
          <p:cNvPr id="470" name="组合 469"/>
          <p:cNvGrpSpPr/>
          <p:nvPr/>
        </p:nvGrpSpPr>
        <p:grpSpPr>
          <a:xfrm>
            <a:off x="403740" y="1239873"/>
            <a:ext cx="613119" cy="716869"/>
            <a:chOff x="9259641" y="4380909"/>
            <a:chExt cx="613119" cy="716869"/>
          </a:xfrm>
        </p:grpSpPr>
        <p:sp>
          <p:nvSpPr>
            <p:cNvPr id="471" name="Shape 512"/>
            <p:cNvSpPr/>
            <p:nvPr/>
          </p:nvSpPr>
          <p:spPr>
            <a:xfrm>
              <a:off x="9259641" y="4380909"/>
              <a:ext cx="613119" cy="716869"/>
            </a:xfrm>
            <a:custGeom>
              <a:avLst/>
              <a:gdLst/>
              <a:ahLst/>
              <a:cxnLst>
                <a:cxn ang="0">
                  <a:pos x="wd2" y="hd2"/>
                </a:cxn>
                <a:cxn ang="5400000">
                  <a:pos x="wd2" y="hd2"/>
                </a:cxn>
                <a:cxn ang="10800000">
                  <a:pos x="wd2" y="hd2"/>
                </a:cxn>
                <a:cxn ang="16200000">
                  <a:pos x="wd2" y="hd2"/>
                </a:cxn>
              </a:cxnLst>
              <a:rect l="0" t="0" r="r" b="b"/>
              <a:pathLst>
                <a:path w="21600" h="21600" extrusionOk="0">
                  <a:moveTo>
                    <a:pt x="0" y="5402"/>
                  </a:moveTo>
                  <a:lnTo>
                    <a:pt x="10762" y="0"/>
                  </a:lnTo>
                  <a:lnTo>
                    <a:pt x="21600" y="5343"/>
                  </a:lnTo>
                  <a:lnTo>
                    <a:pt x="21600" y="16160"/>
                  </a:lnTo>
                  <a:lnTo>
                    <a:pt x="10640" y="21600"/>
                  </a:lnTo>
                  <a:lnTo>
                    <a:pt x="65" y="16243"/>
                  </a:lnTo>
                  <a:lnTo>
                    <a:pt x="0" y="5402"/>
                  </a:lnTo>
                  <a:close/>
                </a:path>
              </a:pathLst>
            </a:custGeom>
            <a:solidFill>
              <a:srgbClr val="786DCE"/>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6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endParaRPr>
            </a:p>
          </p:txBody>
        </p:sp>
        <p:sp>
          <p:nvSpPr>
            <p:cNvPr id="472" name="Shape 1024"/>
            <p:cNvSpPr/>
            <p:nvPr/>
          </p:nvSpPr>
          <p:spPr>
            <a:xfrm>
              <a:off x="9405733" y="4578876"/>
              <a:ext cx="320934" cy="320934"/>
            </a:xfrm>
            <a:custGeom>
              <a:avLst/>
              <a:gdLst/>
              <a:ahLst/>
              <a:cxnLst>
                <a:cxn ang="0">
                  <a:pos x="wd2" y="hd2"/>
                </a:cxn>
                <a:cxn ang="5400000">
                  <a:pos x="wd2" y="hd2"/>
                </a:cxn>
                <a:cxn ang="10800000">
                  <a:pos x="wd2" y="hd2"/>
                </a:cxn>
                <a:cxn ang="16200000">
                  <a:pos x="wd2" y="hd2"/>
                </a:cxn>
              </a:cxnLst>
              <a:rect l="0" t="0" r="r" b="b"/>
              <a:pathLst>
                <a:path w="21600" h="21600" extrusionOk="0">
                  <a:moveTo>
                    <a:pt x="17550" y="2700"/>
                  </a:moveTo>
                  <a:cubicBezTo>
                    <a:pt x="17550" y="1350"/>
                    <a:pt x="17550" y="1350"/>
                    <a:pt x="17550" y="1350"/>
                  </a:cubicBezTo>
                  <a:cubicBezTo>
                    <a:pt x="17550" y="675"/>
                    <a:pt x="16875" y="0"/>
                    <a:pt x="16200" y="0"/>
                  </a:cubicBezTo>
                  <a:cubicBezTo>
                    <a:pt x="5400" y="0"/>
                    <a:pt x="5400" y="0"/>
                    <a:pt x="5400" y="0"/>
                  </a:cubicBezTo>
                  <a:cubicBezTo>
                    <a:pt x="4725" y="0"/>
                    <a:pt x="4050" y="675"/>
                    <a:pt x="4050" y="1350"/>
                  </a:cubicBezTo>
                  <a:cubicBezTo>
                    <a:pt x="4050" y="2700"/>
                    <a:pt x="4050" y="2700"/>
                    <a:pt x="4050" y="2700"/>
                  </a:cubicBezTo>
                  <a:cubicBezTo>
                    <a:pt x="1856" y="2700"/>
                    <a:pt x="0" y="4725"/>
                    <a:pt x="0" y="7088"/>
                  </a:cubicBezTo>
                  <a:cubicBezTo>
                    <a:pt x="0" y="9450"/>
                    <a:pt x="1856" y="11475"/>
                    <a:pt x="4050" y="11475"/>
                  </a:cubicBezTo>
                  <a:cubicBezTo>
                    <a:pt x="4050" y="11475"/>
                    <a:pt x="4219" y="11475"/>
                    <a:pt x="4219" y="11475"/>
                  </a:cubicBezTo>
                  <a:cubicBezTo>
                    <a:pt x="4725" y="14344"/>
                    <a:pt x="7088" y="16537"/>
                    <a:pt x="10125" y="16875"/>
                  </a:cubicBezTo>
                  <a:cubicBezTo>
                    <a:pt x="10125" y="20250"/>
                    <a:pt x="10125" y="20250"/>
                    <a:pt x="10125" y="20250"/>
                  </a:cubicBezTo>
                  <a:cubicBezTo>
                    <a:pt x="7425" y="20250"/>
                    <a:pt x="7425" y="20250"/>
                    <a:pt x="7425" y="20250"/>
                  </a:cubicBezTo>
                  <a:cubicBezTo>
                    <a:pt x="7088" y="20250"/>
                    <a:pt x="6750" y="20588"/>
                    <a:pt x="6750" y="20925"/>
                  </a:cubicBezTo>
                  <a:cubicBezTo>
                    <a:pt x="6750" y="21263"/>
                    <a:pt x="7088" y="21600"/>
                    <a:pt x="7425" y="21600"/>
                  </a:cubicBezTo>
                  <a:cubicBezTo>
                    <a:pt x="14175" y="21600"/>
                    <a:pt x="14175" y="21600"/>
                    <a:pt x="14175" y="21600"/>
                  </a:cubicBezTo>
                  <a:cubicBezTo>
                    <a:pt x="14513" y="21600"/>
                    <a:pt x="14850" y="21263"/>
                    <a:pt x="14850" y="20925"/>
                  </a:cubicBezTo>
                  <a:cubicBezTo>
                    <a:pt x="14850" y="20588"/>
                    <a:pt x="14513" y="20250"/>
                    <a:pt x="14175" y="20250"/>
                  </a:cubicBezTo>
                  <a:cubicBezTo>
                    <a:pt x="11475" y="20250"/>
                    <a:pt x="11475" y="20250"/>
                    <a:pt x="11475" y="20250"/>
                  </a:cubicBezTo>
                  <a:cubicBezTo>
                    <a:pt x="11475" y="16875"/>
                    <a:pt x="11475" y="16875"/>
                    <a:pt x="11475" y="16875"/>
                  </a:cubicBezTo>
                  <a:cubicBezTo>
                    <a:pt x="14513" y="16537"/>
                    <a:pt x="16875" y="14344"/>
                    <a:pt x="17381" y="11475"/>
                  </a:cubicBezTo>
                  <a:cubicBezTo>
                    <a:pt x="17381" y="11475"/>
                    <a:pt x="17550" y="11475"/>
                    <a:pt x="17550" y="11475"/>
                  </a:cubicBezTo>
                  <a:cubicBezTo>
                    <a:pt x="19744" y="11475"/>
                    <a:pt x="21600" y="9450"/>
                    <a:pt x="21600" y="7088"/>
                  </a:cubicBezTo>
                  <a:cubicBezTo>
                    <a:pt x="21600" y="4725"/>
                    <a:pt x="19744" y="2700"/>
                    <a:pt x="17550" y="2700"/>
                  </a:cubicBezTo>
                  <a:close/>
                  <a:moveTo>
                    <a:pt x="4050" y="10125"/>
                  </a:moveTo>
                  <a:cubicBezTo>
                    <a:pt x="2531" y="10125"/>
                    <a:pt x="1350" y="8775"/>
                    <a:pt x="1350" y="7088"/>
                  </a:cubicBezTo>
                  <a:cubicBezTo>
                    <a:pt x="1350" y="5400"/>
                    <a:pt x="2531" y="4050"/>
                    <a:pt x="4050" y="4050"/>
                  </a:cubicBezTo>
                  <a:cubicBezTo>
                    <a:pt x="4050" y="10125"/>
                    <a:pt x="4050" y="10125"/>
                    <a:pt x="4050" y="10125"/>
                  </a:cubicBezTo>
                  <a:close/>
                  <a:moveTo>
                    <a:pt x="16200" y="9956"/>
                  </a:moveTo>
                  <a:cubicBezTo>
                    <a:pt x="16200" y="12994"/>
                    <a:pt x="13838" y="15525"/>
                    <a:pt x="10800" y="15525"/>
                  </a:cubicBezTo>
                  <a:cubicBezTo>
                    <a:pt x="7762" y="15525"/>
                    <a:pt x="5400" y="12994"/>
                    <a:pt x="5400" y="9956"/>
                  </a:cubicBezTo>
                  <a:cubicBezTo>
                    <a:pt x="5400" y="2700"/>
                    <a:pt x="5400" y="2700"/>
                    <a:pt x="5400" y="2700"/>
                  </a:cubicBezTo>
                  <a:cubicBezTo>
                    <a:pt x="5400" y="2025"/>
                    <a:pt x="6075" y="1350"/>
                    <a:pt x="6750" y="1350"/>
                  </a:cubicBezTo>
                  <a:cubicBezTo>
                    <a:pt x="14850" y="1350"/>
                    <a:pt x="14850" y="1350"/>
                    <a:pt x="14850" y="1350"/>
                  </a:cubicBezTo>
                  <a:cubicBezTo>
                    <a:pt x="15525" y="1350"/>
                    <a:pt x="16200" y="2025"/>
                    <a:pt x="16200" y="2700"/>
                  </a:cubicBezTo>
                  <a:cubicBezTo>
                    <a:pt x="16200" y="9956"/>
                    <a:pt x="16200" y="9956"/>
                    <a:pt x="16200" y="9956"/>
                  </a:cubicBezTo>
                  <a:close/>
                  <a:moveTo>
                    <a:pt x="17550" y="10125"/>
                  </a:moveTo>
                  <a:cubicBezTo>
                    <a:pt x="17550" y="4050"/>
                    <a:pt x="17550" y="4050"/>
                    <a:pt x="17550" y="4050"/>
                  </a:cubicBezTo>
                  <a:cubicBezTo>
                    <a:pt x="19069" y="4050"/>
                    <a:pt x="20250" y="5400"/>
                    <a:pt x="20250" y="7088"/>
                  </a:cubicBezTo>
                  <a:cubicBezTo>
                    <a:pt x="20250" y="8775"/>
                    <a:pt x="19069" y="10125"/>
                    <a:pt x="17550" y="10125"/>
                  </a:cubicBezTo>
                  <a:close/>
                </a:path>
              </a:pathLst>
            </a:custGeom>
            <a:solidFill>
              <a:srgbClr val="FFFFFF"/>
            </a:solidFill>
            <a:ln w="12700">
              <a:miter lim="400000"/>
            </a:ln>
          </p:spPr>
          <p:txBody>
            <a:bodyPr lIns="17145" rIns="17145"/>
            <a:lstStyle/>
            <a:p>
              <a:pPr marL="0" marR="0" lvl="0" indent="0" algn="ctr" defTabSz="914400" rtl="0" eaLnBrk="1" fontAlgn="auto" latinLnBrk="0" hangingPunct="1">
                <a:lnSpc>
                  <a:spcPct val="100000"/>
                </a:lnSpc>
                <a:spcBef>
                  <a:spcPts val="0"/>
                </a:spcBef>
                <a:spcAft>
                  <a:spcPts val="0"/>
                </a:spcAft>
                <a:buClrTx/>
                <a:buSzTx/>
                <a:buFontTx/>
                <a:buNone/>
                <a:defRPr sz="3200" spc="0">
                  <a:solidFill>
                    <a:srgbClr val="FFFFFF"/>
                  </a:solidFill>
                  <a:latin typeface="Helvetica Light"/>
                  <a:ea typeface="Helvetica Light"/>
                  <a:cs typeface="Helvetica Light"/>
                  <a:sym typeface="Helvetica Light"/>
                </a:defRPr>
              </a:pPr>
              <a:endParaRPr kumimoji="0" sz="12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sym typeface="Helvetica Light"/>
              </a:endParaRPr>
            </a:p>
          </p:txBody>
        </p:sp>
      </p:grpSp>
      <p:sp>
        <p:nvSpPr>
          <p:cNvPr id="15" name="文本框 14"/>
          <p:cNvSpPr txBox="1"/>
          <p:nvPr/>
        </p:nvSpPr>
        <p:spPr>
          <a:xfrm>
            <a:off x="984250" y="430530"/>
            <a:ext cx="4208145" cy="583565"/>
          </a:xfrm>
          <a:prstGeom prst="rect">
            <a:avLst/>
          </a:prstGeom>
          <a:noFill/>
        </p:spPr>
        <p:txBody>
          <a:bodyPr wrap="square" lIns="0" rIns="0" rtlCol="0">
            <a:spAutoFit/>
          </a:bodyPr>
          <a:lstStyle/>
          <a:p>
            <a:pPr algn="ctr" defTabSz="866775" fontAlgn="base">
              <a:spcBef>
                <a:spcPct val="0"/>
              </a:spcBef>
              <a:spcAft>
                <a:spcPct val="0"/>
              </a:spcAft>
            </a:pPr>
            <a:r>
              <a:rPr lang="en-US" altLang="zh-CN" sz="2400" b="1" dirty="0">
                <a:solidFill>
                  <a:prstClr val="black"/>
                </a:solidFill>
                <a:cs typeface="+mn-lt"/>
                <a:sym typeface="+mn-lt"/>
              </a:rPr>
              <a:t>02 </a:t>
            </a:r>
            <a:r>
              <a:rPr lang="zh-CN" altLang="en-US" sz="3200" b="1" dirty="0">
                <a:solidFill>
                  <a:prstClr val="black"/>
                </a:solidFill>
                <a:cs typeface="+mn-lt"/>
                <a:sym typeface="+mn-lt"/>
              </a:rPr>
              <a:t>成果</a:t>
            </a:r>
            <a:r>
              <a:rPr lang="zh-CN" altLang="en-US" sz="2400" b="1" dirty="0">
                <a:solidFill>
                  <a:prstClr val="black"/>
                </a:solidFill>
                <a:cs typeface="+mn-lt"/>
                <a:sym typeface="+mn-lt"/>
              </a:rPr>
              <a:t>展示</a:t>
            </a:r>
            <a:r>
              <a:rPr lang="en-US" altLang="zh-CN" sz="2400" b="1" dirty="0">
                <a:solidFill>
                  <a:prstClr val="black"/>
                </a:solidFill>
                <a:cs typeface="+mn-lt"/>
                <a:sym typeface="+mn-lt"/>
              </a:rPr>
              <a:t>---</a:t>
            </a:r>
            <a:r>
              <a:rPr lang="zh-CN" altLang="en-US" sz="2400" b="1" dirty="0">
                <a:solidFill>
                  <a:prstClr val="black"/>
                </a:solidFill>
                <a:cs typeface="+mn-lt"/>
                <a:sym typeface="+mn-lt"/>
              </a:rPr>
              <a:t>主界面</a:t>
            </a:r>
          </a:p>
        </p:txBody>
      </p:sp>
      <p:sp>
        <p:nvSpPr>
          <p:cNvPr id="20" name="文本框 19"/>
          <p:cNvSpPr txBox="1"/>
          <p:nvPr/>
        </p:nvSpPr>
        <p:spPr>
          <a:xfrm>
            <a:off x="1146175" y="1329690"/>
            <a:ext cx="6532880" cy="398780"/>
          </a:xfrm>
          <a:prstGeom prst="rect">
            <a:avLst/>
          </a:prstGeom>
          <a:noFill/>
        </p:spPr>
        <p:txBody>
          <a:bodyPr wrap="square" rtlCol="0">
            <a:spAutoFit/>
          </a:bodyPr>
          <a:lstStyle/>
          <a:p>
            <a:pPr marL="285750" indent="-285750">
              <a:buFont typeface="Arial" panose="020B0604020202020204" pitchFamily="34" charset="0"/>
              <a:buChar char="•"/>
            </a:pPr>
            <a:r>
              <a:rPr lang="zh-CN" sz="2000" b="1">
                <a:latin typeface="微软雅黑" panose="020B0503020204020204" pitchFamily="34" charset="-122"/>
                <a:ea typeface="微软雅黑" panose="020B0503020204020204" pitchFamily="34" charset="-122"/>
              </a:rPr>
              <a:t>主界面</a:t>
            </a:r>
          </a:p>
        </p:txBody>
      </p:sp>
      <p:sp>
        <p:nvSpPr>
          <p:cNvPr id="26" name="文本框 25"/>
          <p:cNvSpPr txBox="1"/>
          <p:nvPr/>
        </p:nvSpPr>
        <p:spPr>
          <a:xfrm>
            <a:off x="1858645" y="5099050"/>
            <a:ext cx="6296025" cy="368300"/>
          </a:xfrm>
          <a:prstGeom prst="rect">
            <a:avLst/>
          </a:prstGeom>
          <a:noFill/>
        </p:spPr>
        <p:txBody>
          <a:bodyPr wrap="square" rtlCol="0">
            <a:spAutoFit/>
          </a:bodyPr>
          <a:lstStyle/>
          <a:p>
            <a:pPr marL="285750" indent="-285750">
              <a:buFont typeface="Arial" panose="020B0604020202020204" pitchFamily="34" charset="0"/>
              <a:buChar char="•"/>
            </a:pPr>
            <a:r>
              <a:rPr lang="zh-CN" b="1"/>
              <a:t>有不同种类的新闻可供用户挑选</a:t>
            </a:r>
          </a:p>
        </p:txBody>
      </p:sp>
      <p:sp>
        <p:nvSpPr>
          <p:cNvPr id="27" name="文本框 26"/>
          <p:cNvSpPr txBox="1"/>
          <p:nvPr/>
        </p:nvSpPr>
        <p:spPr>
          <a:xfrm>
            <a:off x="6860540" y="3622675"/>
            <a:ext cx="4345940" cy="922020"/>
          </a:xfrm>
          <a:prstGeom prst="rect">
            <a:avLst/>
          </a:prstGeom>
          <a:noFill/>
        </p:spPr>
        <p:txBody>
          <a:bodyPr wrap="square" rtlCol="0">
            <a:spAutoFit/>
          </a:bodyPr>
          <a:lstStyle/>
          <a:p>
            <a:pPr marL="285750" indent="-285750">
              <a:buFont typeface="Arial" panose="020B0604020202020204" pitchFamily="34" charset="0"/>
              <a:buChar char="•"/>
            </a:pPr>
            <a:r>
              <a:rPr lang="zh-CN" b="1"/>
              <a:t>搜索功能：基于</a:t>
            </a:r>
            <a:r>
              <a:rPr lang="en-US" altLang="zh-CN" b="1"/>
              <a:t>indexof</a:t>
            </a:r>
            <a:r>
              <a:rPr lang="zh-CN" altLang="en-US" b="1"/>
              <a:t>函数，通过对字符串的子字符串的匹配得出子字符串是否存在于该字符串中</a:t>
            </a:r>
          </a:p>
        </p:txBody>
      </p:sp>
      <p:pic>
        <p:nvPicPr>
          <p:cNvPr id="28" name="图片 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83339" y="254435"/>
            <a:ext cx="4020320" cy="3233935"/>
          </a:xfrm>
          <a:prstGeom prst="rect">
            <a:avLst/>
          </a:prstGeom>
        </p:spPr>
      </p:pic>
      <p:pic>
        <p:nvPicPr>
          <p:cNvPr id="5" name="图片 4">
            <a:extLst>
              <a:ext uri="{FF2B5EF4-FFF2-40B4-BE49-F238E27FC236}">
                <a16:creationId xmlns:a16="http://schemas.microsoft.com/office/drawing/2014/main" id="{38C0CDBD-E971-8703-498C-24E57FBD5EA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81185" y="1900987"/>
            <a:ext cx="5888525" cy="27708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random/>
      </p:transition>
    </mc:Choice>
    <mc:Fallback xmlns="">
      <p:transition spd="med">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470"/>
                                        </p:tgtEl>
                                        <p:attrNameLst>
                                          <p:attrName>style.visibility</p:attrName>
                                        </p:attrNameLst>
                                      </p:cBhvr>
                                      <p:to>
                                        <p:strVal val="visible"/>
                                      </p:to>
                                    </p:set>
                                    <p:anim calcmode="lin" valueType="num">
                                      <p:cBhvr additive="base">
                                        <p:cTn id="23" dur="500" fill="hold"/>
                                        <p:tgtEl>
                                          <p:spTgt spid="470"/>
                                        </p:tgtEl>
                                        <p:attrNameLst>
                                          <p:attrName>ppt_x</p:attrName>
                                        </p:attrNameLst>
                                      </p:cBhvr>
                                      <p:tavLst>
                                        <p:tav tm="0">
                                          <p:val>
                                            <p:strVal val="#ppt_x"/>
                                          </p:val>
                                        </p:tav>
                                        <p:tav tm="100000">
                                          <p:val>
                                            <p:strVal val="#ppt_x"/>
                                          </p:val>
                                        </p:tav>
                                      </p:tavLst>
                                    </p:anim>
                                    <p:anim calcmode="lin" valueType="num">
                                      <p:cBhvr additive="base">
                                        <p:cTn id="24" dur="500" fill="hold"/>
                                        <p:tgtEl>
                                          <p:spTgt spid="470"/>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28"/>
                                        </p:tgtEl>
                                        <p:attrNameLst>
                                          <p:attrName>style.visibility</p:attrName>
                                        </p:attrNameLst>
                                      </p:cBhvr>
                                      <p:to>
                                        <p:strVal val="visible"/>
                                      </p:to>
                                    </p:set>
                                    <p:anim calcmode="lin" valueType="num">
                                      <p:cBhvr>
                                        <p:cTn id="28" dur="500" fill="hold"/>
                                        <p:tgtEl>
                                          <p:spTgt spid="28"/>
                                        </p:tgtEl>
                                        <p:attrNameLst>
                                          <p:attrName>ppt_w</p:attrName>
                                        </p:attrNameLst>
                                      </p:cBhvr>
                                      <p:tavLst>
                                        <p:tav tm="0">
                                          <p:val>
                                            <p:fltVal val="0"/>
                                          </p:val>
                                        </p:tav>
                                        <p:tav tm="100000">
                                          <p:val>
                                            <p:strVal val="#ppt_w"/>
                                          </p:val>
                                        </p:tav>
                                      </p:tavLst>
                                    </p:anim>
                                    <p:anim calcmode="lin" valueType="num">
                                      <p:cBhvr>
                                        <p:cTn id="29" dur="500" fill="hold"/>
                                        <p:tgtEl>
                                          <p:spTgt spid="28"/>
                                        </p:tgtEl>
                                        <p:attrNameLst>
                                          <p:attrName>ppt_h</p:attrName>
                                        </p:attrNameLst>
                                      </p:cBhvr>
                                      <p:tavLst>
                                        <p:tav tm="0">
                                          <p:val>
                                            <p:fltVal val="0"/>
                                          </p:val>
                                        </p:tav>
                                        <p:tav tm="100000">
                                          <p:val>
                                            <p:strVal val="#ppt_h"/>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15" grpId="0"/>
      <p:bldP spid="1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cs typeface="+mn-lt"/>
            </a:endParaRPr>
          </a:p>
        </p:txBody>
      </p:sp>
      <p:sp>
        <p:nvSpPr>
          <p:cNvPr id="6" name="任意多边形 6"/>
          <p:cNvSpPr>
            <a:spLocks noChangeAspect="1"/>
          </p:cNvSpPr>
          <p:nvPr/>
        </p:nvSpPr>
        <p:spPr>
          <a:xfrm>
            <a:off x="436877" y="442913"/>
            <a:ext cx="547633" cy="435480"/>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lt"/>
              <a:sym typeface="+mn-lt"/>
            </a:endParaRPr>
          </a:p>
        </p:txBody>
      </p:sp>
      <p:pic>
        <p:nvPicPr>
          <p:cNvPr id="7" name="图片 6"/>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0040309" y="4898429"/>
            <a:ext cx="1832378" cy="1635550"/>
          </a:xfrm>
          <a:prstGeom prst="rect">
            <a:avLst/>
          </a:prstGeom>
        </p:spPr>
      </p:pic>
      <p:grpSp>
        <p:nvGrpSpPr>
          <p:cNvPr id="470" name="组合 469"/>
          <p:cNvGrpSpPr/>
          <p:nvPr/>
        </p:nvGrpSpPr>
        <p:grpSpPr>
          <a:xfrm>
            <a:off x="403740" y="1239873"/>
            <a:ext cx="613119" cy="716869"/>
            <a:chOff x="9259641" y="4380909"/>
            <a:chExt cx="613119" cy="716869"/>
          </a:xfrm>
        </p:grpSpPr>
        <p:sp>
          <p:nvSpPr>
            <p:cNvPr id="471" name="Shape 512"/>
            <p:cNvSpPr/>
            <p:nvPr/>
          </p:nvSpPr>
          <p:spPr>
            <a:xfrm>
              <a:off x="9259641" y="4380909"/>
              <a:ext cx="613119" cy="716869"/>
            </a:xfrm>
            <a:custGeom>
              <a:avLst/>
              <a:gdLst/>
              <a:ahLst/>
              <a:cxnLst>
                <a:cxn ang="0">
                  <a:pos x="wd2" y="hd2"/>
                </a:cxn>
                <a:cxn ang="5400000">
                  <a:pos x="wd2" y="hd2"/>
                </a:cxn>
                <a:cxn ang="10800000">
                  <a:pos x="wd2" y="hd2"/>
                </a:cxn>
                <a:cxn ang="16200000">
                  <a:pos x="wd2" y="hd2"/>
                </a:cxn>
              </a:cxnLst>
              <a:rect l="0" t="0" r="r" b="b"/>
              <a:pathLst>
                <a:path w="21600" h="21600" extrusionOk="0">
                  <a:moveTo>
                    <a:pt x="0" y="5402"/>
                  </a:moveTo>
                  <a:lnTo>
                    <a:pt x="10762" y="0"/>
                  </a:lnTo>
                  <a:lnTo>
                    <a:pt x="21600" y="5343"/>
                  </a:lnTo>
                  <a:lnTo>
                    <a:pt x="21600" y="16160"/>
                  </a:lnTo>
                  <a:lnTo>
                    <a:pt x="10640" y="21600"/>
                  </a:lnTo>
                  <a:lnTo>
                    <a:pt x="65" y="16243"/>
                  </a:lnTo>
                  <a:lnTo>
                    <a:pt x="0" y="5402"/>
                  </a:lnTo>
                  <a:close/>
                </a:path>
              </a:pathLst>
            </a:custGeom>
            <a:solidFill>
              <a:srgbClr val="786DCE"/>
            </a:solidFill>
            <a:ln w="12700" cap="flat">
              <a:noFill/>
              <a:miter lim="400000"/>
            </a:ln>
            <a:effectLst/>
          </p:spPr>
          <p:txBody>
            <a:bodyPr wrap="square" lIns="0" tIns="0" rIns="0" bIns="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6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endParaRPr>
            </a:p>
          </p:txBody>
        </p:sp>
        <p:sp>
          <p:nvSpPr>
            <p:cNvPr id="472" name="Shape 1024"/>
            <p:cNvSpPr/>
            <p:nvPr/>
          </p:nvSpPr>
          <p:spPr>
            <a:xfrm>
              <a:off x="9405733" y="4578876"/>
              <a:ext cx="320934" cy="320934"/>
            </a:xfrm>
            <a:custGeom>
              <a:avLst/>
              <a:gdLst/>
              <a:ahLst/>
              <a:cxnLst>
                <a:cxn ang="0">
                  <a:pos x="wd2" y="hd2"/>
                </a:cxn>
                <a:cxn ang="5400000">
                  <a:pos x="wd2" y="hd2"/>
                </a:cxn>
                <a:cxn ang="10800000">
                  <a:pos x="wd2" y="hd2"/>
                </a:cxn>
                <a:cxn ang="16200000">
                  <a:pos x="wd2" y="hd2"/>
                </a:cxn>
              </a:cxnLst>
              <a:rect l="0" t="0" r="r" b="b"/>
              <a:pathLst>
                <a:path w="21600" h="21600" extrusionOk="0">
                  <a:moveTo>
                    <a:pt x="17550" y="2700"/>
                  </a:moveTo>
                  <a:cubicBezTo>
                    <a:pt x="17550" y="1350"/>
                    <a:pt x="17550" y="1350"/>
                    <a:pt x="17550" y="1350"/>
                  </a:cubicBezTo>
                  <a:cubicBezTo>
                    <a:pt x="17550" y="675"/>
                    <a:pt x="16875" y="0"/>
                    <a:pt x="16200" y="0"/>
                  </a:cubicBezTo>
                  <a:cubicBezTo>
                    <a:pt x="5400" y="0"/>
                    <a:pt x="5400" y="0"/>
                    <a:pt x="5400" y="0"/>
                  </a:cubicBezTo>
                  <a:cubicBezTo>
                    <a:pt x="4725" y="0"/>
                    <a:pt x="4050" y="675"/>
                    <a:pt x="4050" y="1350"/>
                  </a:cubicBezTo>
                  <a:cubicBezTo>
                    <a:pt x="4050" y="2700"/>
                    <a:pt x="4050" y="2700"/>
                    <a:pt x="4050" y="2700"/>
                  </a:cubicBezTo>
                  <a:cubicBezTo>
                    <a:pt x="1856" y="2700"/>
                    <a:pt x="0" y="4725"/>
                    <a:pt x="0" y="7088"/>
                  </a:cubicBezTo>
                  <a:cubicBezTo>
                    <a:pt x="0" y="9450"/>
                    <a:pt x="1856" y="11475"/>
                    <a:pt x="4050" y="11475"/>
                  </a:cubicBezTo>
                  <a:cubicBezTo>
                    <a:pt x="4050" y="11475"/>
                    <a:pt x="4219" y="11475"/>
                    <a:pt x="4219" y="11475"/>
                  </a:cubicBezTo>
                  <a:cubicBezTo>
                    <a:pt x="4725" y="14344"/>
                    <a:pt x="7088" y="16537"/>
                    <a:pt x="10125" y="16875"/>
                  </a:cubicBezTo>
                  <a:cubicBezTo>
                    <a:pt x="10125" y="20250"/>
                    <a:pt x="10125" y="20250"/>
                    <a:pt x="10125" y="20250"/>
                  </a:cubicBezTo>
                  <a:cubicBezTo>
                    <a:pt x="7425" y="20250"/>
                    <a:pt x="7425" y="20250"/>
                    <a:pt x="7425" y="20250"/>
                  </a:cubicBezTo>
                  <a:cubicBezTo>
                    <a:pt x="7088" y="20250"/>
                    <a:pt x="6750" y="20588"/>
                    <a:pt x="6750" y="20925"/>
                  </a:cubicBezTo>
                  <a:cubicBezTo>
                    <a:pt x="6750" y="21263"/>
                    <a:pt x="7088" y="21600"/>
                    <a:pt x="7425" y="21600"/>
                  </a:cubicBezTo>
                  <a:cubicBezTo>
                    <a:pt x="14175" y="21600"/>
                    <a:pt x="14175" y="21600"/>
                    <a:pt x="14175" y="21600"/>
                  </a:cubicBezTo>
                  <a:cubicBezTo>
                    <a:pt x="14513" y="21600"/>
                    <a:pt x="14850" y="21263"/>
                    <a:pt x="14850" y="20925"/>
                  </a:cubicBezTo>
                  <a:cubicBezTo>
                    <a:pt x="14850" y="20588"/>
                    <a:pt x="14513" y="20250"/>
                    <a:pt x="14175" y="20250"/>
                  </a:cubicBezTo>
                  <a:cubicBezTo>
                    <a:pt x="11475" y="20250"/>
                    <a:pt x="11475" y="20250"/>
                    <a:pt x="11475" y="20250"/>
                  </a:cubicBezTo>
                  <a:cubicBezTo>
                    <a:pt x="11475" y="16875"/>
                    <a:pt x="11475" y="16875"/>
                    <a:pt x="11475" y="16875"/>
                  </a:cubicBezTo>
                  <a:cubicBezTo>
                    <a:pt x="14513" y="16537"/>
                    <a:pt x="16875" y="14344"/>
                    <a:pt x="17381" y="11475"/>
                  </a:cubicBezTo>
                  <a:cubicBezTo>
                    <a:pt x="17381" y="11475"/>
                    <a:pt x="17550" y="11475"/>
                    <a:pt x="17550" y="11475"/>
                  </a:cubicBezTo>
                  <a:cubicBezTo>
                    <a:pt x="19744" y="11475"/>
                    <a:pt x="21600" y="9450"/>
                    <a:pt x="21600" y="7088"/>
                  </a:cubicBezTo>
                  <a:cubicBezTo>
                    <a:pt x="21600" y="4725"/>
                    <a:pt x="19744" y="2700"/>
                    <a:pt x="17550" y="2700"/>
                  </a:cubicBezTo>
                  <a:close/>
                  <a:moveTo>
                    <a:pt x="4050" y="10125"/>
                  </a:moveTo>
                  <a:cubicBezTo>
                    <a:pt x="2531" y="10125"/>
                    <a:pt x="1350" y="8775"/>
                    <a:pt x="1350" y="7088"/>
                  </a:cubicBezTo>
                  <a:cubicBezTo>
                    <a:pt x="1350" y="5400"/>
                    <a:pt x="2531" y="4050"/>
                    <a:pt x="4050" y="4050"/>
                  </a:cubicBezTo>
                  <a:cubicBezTo>
                    <a:pt x="4050" y="10125"/>
                    <a:pt x="4050" y="10125"/>
                    <a:pt x="4050" y="10125"/>
                  </a:cubicBezTo>
                  <a:close/>
                  <a:moveTo>
                    <a:pt x="16200" y="9956"/>
                  </a:moveTo>
                  <a:cubicBezTo>
                    <a:pt x="16200" y="12994"/>
                    <a:pt x="13838" y="15525"/>
                    <a:pt x="10800" y="15525"/>
                  </a:cubicBezTo>
                  <a:cubicBezTo>
                    <a:pt x="7762" y="15525"/>
                    <a:pt x="5400" y="12994"/>
                    <a:pt x="5400" y="9956"/>
                  </a:cubicBezTo>
                  <a:cubicBezTo>
                    <a:pt x="5400" y="2700"/>
                    <a:pt x="5400" y="2700"/>
                    <a:pt x="5400" y="2700"/>
                  </a:cubicBezTo>
                  <a:cubicBezTo>
                    <a:pt x="5400" y="2025"/>
                    <a:pt x="6075" y="1350"/>
                    <a:pt x="6750" y="1350"/>
                  </a:cubicBezTo>
                  <a:cubicBezTo>
                    <a:pt x="14850" y="1350"/>
                    <a:pt x="14850" y="1350"/>
                    <a:pt x="14850" y="1350"/>
                  </a:cubicBezTo>
                  <a:cubicBezTo>
                    <a:pt x="15525" y="1350"/>
                    <a:pt x="16200" y="2025"/>
                    <a:pt x="16200" y="2700"/>
                  </a:cubicBezTo>
                  <a:cubicBezTo>
                    <a:pt x="16200" y="9956"/>
                    <a:pt x="16200" y="9956"/>
                    <a:pt x="16200" y="9956"/>
                  </a:cubicBezTo>
                  <a:close/>
                  <a:moveTo>
                    <a:pt x="17550" y="10125"/>
                  </a:moveTo>
                  <a:cubicBezTo>
                    <a:pt x="17550" y="4050"/>
                    <a:pt x="17550" y="4050"/>
                    <a:pt x="17550" y="4050"/>
                  </a:cubicBezTo>
                  <a:cubicBezTo>
                    <a:pt x="19069" y="4050"/>
                    <a:pt x="20250" y="5400"/>
                    <a:pt x="20250" y="7088"/>
                  </a:cubicBezTo>
                  <a:cubicBezTo>
                    <a:pt x="20250" y="8775"/>
                    <a:pt x="19069" y="10125"/>
                    <a:pt x="17550" y="10125"/>
                  </a:cubicBezTo>
                  <a:close/>
                </a:path>
              </a:pathLst>
            </a:custGeom>
            <a:solidFill>
              <a:srgbClr val="FFFFFF"/>
            </a:solidFill>
            <a:ln w="12700">
              <a:miter lim="400000"/>
            </a:ln>
          </p:spPr>
          <p:txBody>
            <a:bodyPr lIns="17145" rIns="17145"/>
            <a:lstStyle/>
            <a:p>
              <a:pPr marL="0" marR="0" lvl="0" indent="0" algn="ctr" defTabSz="914400" rtl="0" eaLnBrk="1" fontAlgn="auto" latinLnBrk="0" hangingPunct="1">
                <a:lnSpc>
                  <a:spcPct val="100000"/>
                </a:lnSpc>
                <a:spcBef>
                  <a:spcPts val="0"/>
                </a:spcBef>
                <a:spcAft>
                  <a:spcPts val="0"/>
                </a:spcAft>
                <a:buClrTx/>
                <a:buSzTx/>
                <a:buFontTx/>
                <a:buNone/>
                <a:defRPr sz="3200" spc="0">
                  <a:solidFill>
                    <a:srgbClr val="FFFFFF"/>
                  </a:solidFill>
                  <a:latin typeface="Helvetica Light"/>
                  <a:ea typeface="Helvetica Light"/>
                  <a:cs typeface="Helvetica Light"/>
                  <a:sym typeface="Helvetica Light"/>
                </a:defRPr>
              </a:pPr>
              <a:endParaRPr kumimoji="0" sz="1200" b="0" i="0" u="none" strike="noStrike" kern="1200" cap="none" spc="0" normalizeH="0" baseline="0" noProof="0">
                <a:ln>
                  <a:noFill/>
                </a:ln>
                <a:solidFill>
                  <a:schemeClr val="tx1">
                    <a:lumMod val="85000"/>
                    <a:lumOff val="15000"/>
                  </a:schemeClr>
                </a:solidFill>
                <a:effectLst/>
                <a:uLnTx/>
                <a:uFillTx/>
                <a:latin typeface="字魂36号-正文宋楷" panose="02000000000000000000" pitchFamily="2" charset="-122"/>
                <a:ea typeface="字魂36号-正文宋楷" panose="02000000000000000000" pitchFamily="2" charset="-122"/>
                <a:cs typeface="+mn-lt"/>
                <a:sym typeface="Helvetica Light"/>
              </a:endParaRPr>
            </a:p>
          </p:txBody>
        </p:sp>
      </p:grpSp>
      <p:sp>
        <p:nvSpPr>
          <p:cNvPr id="15" name="文本框 14"/>
          <p:cNvSpPr txBox="1"/>
          <p:nvPr/>
        </p:nvSpPr>
        <p:spPr>
          <a:xfrm>
            <a:off x="984250" y="443230"/>
            <a:ext cx="4208145" cy="460375"/>
          </a:xfrm>
          <a:prstGeom prst="rect">
            <a:avLst/>
          </a:prstGeom>
          <a:noFill/>
        </p:spPr>
        <p:txBody>
          <a:bodyPr wrap="square" lIns="0" rIns="0" rtlCol="0">
            <a:spAutoFit/>
          </a:bodyPr>
          <a:lstStyle/>
          <a:p>
            <a:pPr algn="ctr" defTabSz="866775" fontAlgn="base">
              <a:spcBef>
                <a:spcPct val="0"/>
              </a:spcBef>
              <a:spcAft>
                <a:spcPct val="0"/>
              </a:spcAft>
            </a:pPr>
            <a:r>
              <a:rPr lang="en-US" altLang="zh-CN" sz="2400" b="1" dirty="0">
                <a:solidFill>
                  <a:prstClr val="black"/>
                </a:solidFill>
                <a:cs typeface="+mn-lt"/>
                <a:sym typeface="+mn-lt"/>
              </a:rPr>
              <a:t>02 </a:t>
            </a:r>
            <a:r>
              <a:rPr lang="zh-CN" altLang="en-US" sz="2400" b="1" dirty="0">
                <a:solidFill>
                  <a:prstClr val="black"/>
                </a:solidFill>
                <a:cs typeface="+mn-lt"/>
                <a:sym typeface="+mn-lt"/>
              </a:rPr>
              <a:t>成果展示</a:t>
            </a:r>
            <a:r>
              <a:rPr lang="en-US" altLang="zh-CN" sz="2400" b="1" dirty="0">
                <a:solidFill>
                  <a:prstClr val="black"/>
                </a:solidFill>
                <a:cs typeface="+mn-lt"/>
                <a:sym typeface="+mn-lt"/>
              </a:rPr>
              <a:t>--</a:t>
            </a:r>
            <a:r>
              <a:rPr lang="zh-CN" altLang="en-US" sz="2400" b="1" dirty="0">
                <a:solidFill>
                  <a:prstClr val="black"/>
                </a:solidFill>
                <a:cs typeface="+mn-lt"/>
                <a:sym typeface="+mn-lt"/>
              </a:rPr>
              <a:t>分界面</a:t>
            </a:r>
          </a:p>
        </p:txBody>
      </p:sp>
      <p:sp>
        <p:nvSpPr>
          <p:cNvPr id="5" name="文本框 4"/>
          <p:cNvSpPr txBox="1"/>
          <p:nvPr/>
        </p:nvSpPr>
        <p:spPr>
          <a:xfrm>
            <a:off x="1016635" y="1137285"/>
            <a:ext cx="3771900" cy="645160"/>
          </a:xfrm>
          <a:prstGeom prst="rect">
            <a:avLst/>
          </a:prstGeom>
          <a:noFill/>
        </p:spPr>
        <p:txBody>
          <a:bodyPr wrap="square" rtlCol="0">
            <a:spAutoFit/>
          </a:bodyPr>
          <a:lstStyle/>
          <a:p>
            <a:pPr marL="285750" indent="-285750">
              <a:buFont typeface="Arial" panose="020B0604020202020204" pitchFamily="34" charset="0"/>
              <a:buChar char="•"/>
            </a:pPr>
            <a:r>
              <a:rPr lang="zh-CN" altLang="en-US" b="1"/>
              <a:t>注册</a:t>
            </a:r>
          </a:p>
          <a:p>
            <a:pPr marL="285750" indent="-285750">
              <a:buFont typeface="Arial" panose="020B0604020202020204" pitchFamily="34" charset="0"/>
              <a:buChar char="•"/>
            </a:pPr>
            <a:r>
              <a:rPr lang="zh-CN" altLang="en-US" b="1"/>
              <a:t>登录界面</a:t>
            </a:r>
          </a:p>
        </p:txBody>
      </p:sp>
      <p:sp>
        <p:nvSpPr>
          <p:cNvPr id="18" name="下箭头 17"/>
          <p:cNvSpPr/>
          <p:nvPr/>
        </p:nvSpPr>
        <p:spPr>
          <a:xfrm>
            <a:off x="1948815" y="2202180"/>
            <a:ext cx="566420" cy="523875"/>
          </a:xfrm>
          <a:prstGeom prst="downArrow">
            <a:avLst/>
          </a:prstGeom>
          <a:noFill/>
          <a:ln>
            <a:solidFill>
              <a:schemeClr val="accent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7397750" y="878205"/>
            <a:ext cx="4630420" cy="922020"/>
          </a:xfrm>
          <a:prstGeom prst="rect">
            <a:avLst/>
          </a:prstGeom>
          <a:noFill/>
        </p:spPr>
        <p:txBody>
          <a:bodyPr wrap="square" rtlCol="0">
            <a:spAutoFit/>
          </a:bodyPr>
          <a:lstStyle/>
          <a:p>
            <a:pPr marL="285750" indent="-285750">
              <a:buFont typeface="Arial" panose="020B0604020202020204" pitchFamily="34" charset="0"/>
              <a:buChar char="•"/>
            </a:pPr>
            <a:r>
              <a:rPr lang="zh-CN" altLang="en-US" b="1"/>
              <a:t>新闻界面</a:t>
            </a:r>
          </a:p>
          <a:p>
            <a:pPr marL="285750" indent="-285750">
              <a:buFont typeface="Arial" panose="020B0604020202020204" pitchFamily="34" charset="0"/>
              <a:buChar char="•"/>
            </a:pPr>
            <a:r>
              <a:rPr lang="zh-CN" altLang="en-US" b="1"/>
              <a:t>用户对新闻评论的界面</a:t>
            </a:r>
          </a:p>
          <a:p>
            <a:pPr indent="0">
              <a:buFont typeface="Arial" panose="020B0604020202020204" pitchFamily="34" charset="0"/>
              <a:buNone/>
            </a:pPr>
            <a:endParaRPr lang="zh-CN" altLang="en-US" b="1"/>
          </a:p>
        </p:txBody>
      </p:sp>
      <p:sp>
        <p:nvSpPr>
          <p:cNvPr id="21" name="下箭头 20"/>
          <p:cNvSpPr/>
          <p:nvPr/>
        </p:nvSpPr>
        <p:spPr>
          <a:xfrm>
            <a:off x="9444355" y="1758950"/>
            <a:ext cx="681355" cy="586740"/>
          </a:xfrm>
          <a:prstGeom prst="down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3909060" y="5406390"/>
            <a:ext cx="3771900" cy="368300"/>
          </a:xfrm>
          <a:prstGeom prst="rect">
            <a:avLst/>
          </a:prstGeom>
          <a:noFill/>
        </p:spPr>
        <p:txBody>
          <a:bodyPr wrap="square" rtlCol="0">
            <a:spAutoFit/>
          </a:bodyPr>
          <a:lstStyle/>
          <a:p>
            <a:pPr marL="285750" indent="-285750">
              <a:buFont typeface="Arial" panose="020B0604020202020204" pitchFamily="34" charset="0"/>
              <a:buChar char="•"/>
            </a:pPr>
            <a:r>
              <a:rPr lang="zh-CN" altLang="en-US" b="1"/>
              <a:t>管理员的界面</a:t>
            </a:r>
          </a:p>
        </p:txBody>
      </p:sp>
      <p:sp>
        <p:nvSpPr>
          <p:cNvPr id="24" name="上箭头 23"/>
          <p:cNvSpPr/>
          <p:nvPr/>
        </p:nvSpPr>
        <p:spPr>
          <a:xfrm>
            <a:off x="5645150" y="4592320"/>
            <a:ext cx="513715" cy="661035"/>
          </a:xfrm>
          <a:prstGeom prst="upArrow">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1W8EG1}RN$Z74``QY4J9D[S"/>
          <p:cNvPicPr>
            <a:picLocks noChangeAspect="1"/>
          </p:cNvPicPr>
          <p:nvPr/>
        </p:nvPicPr>
        <p:blipFill>
          <a:blip r:embed="rId5"/>
          <a:stretch>
            <a:fillRect/>
          </a:stretch>
        </p:blipFill>
        <p:spPr>
          <a:xfrm>
            <a:off x="889635" y="4439920"/>
            <a:ext cx="2773045" cy="1299845"/>
          </a:xfrm>
          <a:prstGeom prst="rect">
            <a:avLst/>
          </a:prstGeom>
        </p:spPr>
      </p:pic>
      <p:pic>
        <p:nvPicPr>
          <p:cNvPr id="8" name="图片 7" descr="T5])QF[QS{7JQGQB81SWE9O"/>
          <p:cNvPicPr>
            <a:picLocks noChangeAspect="1"/>
          </p:cNvPicPr>
          <p:nvPr/>
        </p:nvPicPr>
        <p:blipFill>
          <a:blip r:embed="rId6"/>
          <a:stretch>
            <a:fillRect/>
          </a:stretch>
        </p:blipFill>
        <p:spPr>
          <a:xfrm>
            <a:off x="549910" y="2812415"/>
            <a:ext cx="3112770" cy="1392555"/>
          </a:xfrm>
          <a:prstGeom prst="rect">
            <a:avLst/>
          </a:prstGeom>
        </p:spPr>
      </p:pic>
      <p:pic>
        <p:nvPicPr>
          <p:cNvPr id="9" name="图片 8" descr="WGBF$TK{3EMYXM0`1%J6T36"/>
          <p:cNvPicPr>
            <a:picLocks noChangeAspect="1"/>
          </p:cNvPicPr>
          <p:nvPr/>
        </p:nvPicPr>
        <p:blipFill>
          <a:blip r:embed="rId7"/>
          <a:stretch>
            <a:fillRect/>
          </a:stretch>
        </p:blipFill>
        <p:spPr>
          <a:xfrm>
            <a:off x="3909060" y="2202180"/>
            <a:ext cx="3748405" cy="1729105"/>
          </a:xfrm>
          <a:prstGeom prst="rect">
            <a:avLst/>
          </a:prstGeom>
        </p:spPr>
      </p:pic>
      <p:pic>
        <p:nvPicPr>
          <p:cNvPr id="10" name="图片 9" descr="PZY0}I`3DL18CX4C}EYPSIS"/>
          <p:cNvPicPr>
            <a:picLocks noChangeAspect="1"/>
          </p:cNvPicPr>
          <p:nvPr/>
        </p:nvPicPr>
        <p:blipFill>
          <a:blip r:embed="rId8"/>
          <a:stretch>
            <a:fillRect/>
          </a:stretch>
        </p:blipFill>
        <p:spPr>
          <a:xfrm>
            <a:off x="7680325" y="2345690"/>
            <a:ext cx="4347845" cy="1815465"/>
          </a:xfrm>
          <a:prstGeom prst="rect">
            <a:avLst/>
          </a:prstGeom>
        </p:spPr>
      </p:pic>
      <p:pic>
        <p:nvPicPr>
          <p:cNvPr id="11" name="图片 10" descr="5B38@EGR9]AOCG~@DEDDIOU"/>
          <p:cNvPicPr>
            <a:picLocks noChangeAspect="1"/>
          </p:cNvPicPr>
          <p:nvPr/>
        </p:nvPicPr>
        <p:blipFill>
          <a:blip r:embed="rId9"/>
          <a:stretch>
            <a:fillRect/>
          </a:stretch>
        </p:blipFill>
        <p:spPr>
          <a:xfrm>
            <a:off x="6830695" y="4439920"/>
            <a:ext cx="3661410" cy="15665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random/>
      </p:transition>
    </mc:Choice>
    <mc:Fallback xmlns="">
      <p:transition spd="med">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470"/>
                                        </p:tgtEl>
                                        <p:attrNameLst>
                                          <p:attrName>style.visibility</p:attrName>
                                        </p:attrNameLst>
                                      </p:cBhvr>
                                      <p:to>
                                        <p:strVal val="visible"/>
                                      </p:to>
                                    </p:set>
                                    <p:anim calcmode="lin" valueType="num">
                                      <p:cBhvr additive="base">
                                        <p:cTn id="23" dur="500" fill="hold"/>
                                        <p:tgtEl>
                                          <p:spTgt spid="470"/>
                                        </p:tgtEl>
                                        <p:attrNameLst>
                                          <p:attrName>ppt_x</p:attrName>
                                        </p:attrNameLst>
                                      </p:cBhvr>
                                      <p:tavLst>
                                        <p:tav tm="0">
                                          <p:val>
                                            <p:strVal val="#ppt_x"/>
                                          </p:val>
                                        </p:tav>
                                        <p:tav tm="100000">
                                          <p:val>
                                            <p:strVal val="#ppt_x"/>
                                          </p:val>
                                        </p:tav>
                                      </p:tavLst>
                                    </p:anim>
                                    <p:anim calcmode="lin" valueType="num">
                                      <p:cBhvr additive="base">
                                        <p:cTn id="24" dur="500" fill="hold"/>
                                        <p:tgtEl>
                                          <p:spTgt spid="4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15" grpId="0"/>
      <p:bldP spid="1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p:cNvSpPr/>
          <p:nvPr/>
        </p:nvSpPr>
        <p:spPr>
          <a:xfrm>
            <a:off x="0" y="0"/>
            <a:ext cx="12192000" cy="6858000"/>
          </a:xfrm>
          <a:prstGeom prst="frame">
            <a:avLst>
              <a:gd name="adj1" fmla="val 3072"/>
            </a:avLst>
          </a:prstGeom>
          <a:gradFill flip="none" rotWithShape="1">
            <a:gsLst>
              <a:gs pos="20000">
                <a:srgbClr val="786DCE"/>
              </a:gs>
              <a:gs pos="100000">
                <a:srgbClr val="FF8D8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latin typeface="字魂36号-正文宋楷" panose="02000000000000000000" pitchFamily="2" charset="-122"/>
              <a:ea typeface="字魂36号-正文宋楷" panose="02000000000000000000" pitchFamily="2"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99289" y="730250"/>
            <a:ext cx="5397500" cy="5397500"/>
          </a:xfrm>
          <a:prstGeom prst="rect">
            <a:avLst/>
          </a:prstGeom>
        </p:spPr>
      </p:pic>
      <p:sp>
        <p:nvSpPr>
          <p:cNvPr id="6" name="文本框 5"/>
          <p:cNvSpPr txBox="1"/>
          <p:nvPr/>
        </p:nvSpPr>
        <p:spPr>
          <a:xfrm>
            <a:off x="1955488" y="3044958"/>
            <a:ext cx="3419526" cy="768350"/>
          </a:xfrm>
          <a:prstGeom prst="rect">
            <a:avLst/>
          </a:prstGeom>
          <a:noFill/>
        </p:spPr>
        <p:txBody>
          <a:bodyPr wrap="square" lIns="0" rIns="0" rtlCol="0">
            <a:spAutoFit/>
          </a:bodyPr>
          <a:lstStyle/>
          <a:p>
            <a:pPr algn="ctr" defTabSz="866775" fontAlgn="base">
              <a:spcBef>
                <a:spcPct val="0"/>
              </a:spcBef>
              <a:spcAft>
                <a:spcPct val="0"/>
              </a:spcAft>
            </a:pPr>
            <a:r>
              <a:rPr lang="en-US" altLang="zh-CN"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03 </a:t>
            </a:r>
            <a:r>
              <a:rPr lang="zh-CN" altLang="en-US" sz="4400" b="1" dirty="0">
                <a:solidFill>
                  <a:prstClr val="black"/>
                </a:solidFill>
                <a:latin typeface="方正粗黑宋简体" panose="02000000000000000000" charset="-122"/>
                <a:ea typeface="方正粗黑宋简体" panose="02000000000000000000" charset="-122"/>
                <a:cs typeface="方正粗黑宋简体" panose="02000000000000000000" charset="-122"/>
                <a:sym typeface="+mn-lt"/>
              </a:rPr>
              <a:t>项目总结</a:t>
            </a:r>
          </a:p>
        </p:txBody>
      </p:sp>
      <p:sp>
        <p:nvSpPr>
          <p:cNvPr id="7" name="任意多边形 6"/>
          <p:cNvSpPr>
            <a:spLocks noChangeAspect="1"/>
          </p:cNvSpPr>
          <p:nvPr/>
        </p:nvSpPr>
        <p:spPr>
          <a:xfrm>
            <a:off x="1132837" y="3146856"/>
            <a:ext cx="707997" cy="563002"/>
          </a:xfrm>
          <a:custGeom>
            <a:avLst/>
            <a:gdLst>
              <a:gd name="connsiteX0" fmla="*/ 1269152 w 5503378"/>
              <a:gd name="connsiteY0" fmla="*/ 398964 h 4376313"/>
              <a:gd name="connsiteX1" fmla="*/ 1115543 w 5503378"/>
              <a:gd name="connsiteY1" fmla="*/ 408642 h 4376313"/>
              <a:gd name="connsiteX2" fmla="*/ 443777 w 5503378"/>
              <a:gd name="connsiteY2" fmla="*/ 601558 h 4376313"/>
              <a:gd name="connsiteX3" fmla="*/ 295433 w 5503378"/>
              <a:gd name="connsiteY3" fmla="*/ 680204 h 4376313"/>
              <a:gd name="connsiteX4" fmla="*/ 295433 w 5503378"/>
              <a:gd name="connsiteY4" fmla="*/ 3901750 h 4376313"/>
              <a:gd name="connsiteX5" fmla="*/ 334198 w 5503378"/>
              <a:gd name="connsiteY5" fmla="*/ 3883118 h 4376313"/>
              <a:gd name="connsiteX6" fmla="*/ 1240374 w 5503378"/>
              <a:gd name="connsiteY6" fmla="*/ 3664387 h 4376313"/>
              <a:gd name="connsiteX7" fmla="*/ 1269152 w 5503378"/>
              <a:gd name="connsiteY7" fmla="*/ 3663489 h 4376313"/>
              <a:gd name="connsiteX8" fmla="*/ 1557152 w 5503378"/>
              <a:gd name="connsiteY8" fmla="*/ 398013 h 4376313"/>
              <a:gd name="connsiteX9" fmla="*/ 1557152 w 5503378"/>
              <a:gd name="connsiteY9" fmla="*/ 3662744 h 4376313"/>
              <a:gd name="connsiteX10" fmla="*/ 1590667 w 5503378"/>
              <a:gd name="connsiteY10" fmla="*/ 3663823 h 4376313"/>
              <a:gd name="connsiteX11" fmla="*/ 2540219 w 5503378"/>
              <a:gd name="connsiteY11" fmla="*/ 3898466 h 4376313"/>
              <a:gd name="connsiteX12" fmla="*/ 2594382 w 5503378"/>
              <a:gd name="connsiteY12" fmla="*/ 3925168 h 4376313"/>
              <a:gd name="connsiteX13" fmla="*/ 2594382 w 5503378"/>
              <a:gd name="connsiteY13" fmla="*/ 707255 h 4376313"/>
              <a:gd name="connsiteX14" fmla="*/ 2406911 w 5503378"/>
              <a:gd name="connsiteY14" fmla="*/ 606565 h 4376313"/>
              <a:gd name="connsiteX15" fmla="*/ 1736398 w 5503378"/>
              <a:gd name="connsiteY15" fmla="*/ 410225 h 4376313"/>
              <a:gd name="connsiteX16" fmla="*/ 4262441 w 5503378"/>
              <a:gd name="connsiteY16" fmla="*/ 397459 h 4376313"/>
              <a:gd name="connsiteX17" fmla="*/ 4262441 w 5503378"/>
              <a:gd name="connsiteY17" fmla="*/ 3666541 h 4376313"/>
              <a:gd name="connsiteX18" fmla="*/ 4347032 w 5503378"/>
              <a:gd name="connsiteY18" fmla="*/ 3672315 h 4376313"/>
              <a:gd name="connsiteX19" fmla="*/ 5191768 w 5503378"/>
              <a:gd name="connsiteY19" fmla="*/ 3898466 h 4376313"/>
              <a:gd name="connsiteX20" fmla="*/ 5209717 w 5503378"/>
              <a:gd name="connsiteY20" fmla="*/ 3907366 h 4376313"/>
              <a:gd name="connsiteX21" fmla="*/ 5209717 w 5503378"/>
              <a:gd name="connsiteY21" fmla="*/ 686508 h 4376313"/>
              <a:gd name="connsiteX22" fmla="*/ 5128663 w 5503378"/>
              <a:gd name="connsiteY22" fmla="*/ 641090 h 4376313"/>
              <a:gd name="connsiteX23" fmla="*/ 4291291 w 5503378"/>
              <a:gd name="connsiteY23" fmla="*/ 399245 h 4376313"/>
              <a:gd name="connsiteX24" fmla="*/ 4145671 w 5503378"/>
              <a:gd name="connsiteY24" fmla="*/ 390227 h 4376313"/>
              <a:gd name="connsiteX25" fmla="*/ 2887575 w 5503378"/>
              <a:gd name="connsiteY25" fmla="*/ 711699 h 4376313"/>
              <a:gd name="connsiteX26" fmla="*/ 2882382 w 5503378"/>
              <a:gd name="connsiteY26" fmla="*/ 704854 h 4376313"/>
              <a:gd name="connsiteX27" fmla="*/ 2882382 w 5503378"/>
              <a:gd name="connsiteY27" fmla="*/ 3932615 h 4376313"/>
              <a:gd name="connsiteX28" fmla="*/ 2974975 w 5503378"/>
              <a:gd name="connsiteY28" fmla="*/ 3887852 h 4376313"/>
              <a:gd name="connsiteX29" fmla="*/ 3822020 w 5503378"/>
              <a:gd name="connsiteY29" fmla="*/ 3669830 h 4376313"/>
              <a:gd name="connsiteX30" fmla="*/ 3974441 w 5503378"/>
              <a:gd name="connsiteY30" fmla="*/ 3660877 h 4376313"/>
              <a:gd name="connsiteX31" fmla="*/ 3974441 w 5503378"/>
              <a:gd name="connsiteY31" fmla="*/ 395785 h 4376313"/>
              <a:gd name="connsiteX32" fmla="*/ 4235416 w 5503378"/>
              <a:gd name="connsiteY32" fmla="*/ 395785 h 4376313"/>
              <a:gd name="connsiteX33" fmla="*/ 1426036 w 5503378"/>
              <a:gd name="connsiteY33" fmla="*/ 389080 h 4376313"/>
              <a:gd name="connsiteX34" fmla="*/ 1319604 w 5503378"/>
              <a:gd name="connsiteY34" fmla="*/ 395786 h 4376313"/>
              <a:gd name="connsiteX35" fmla="*/ 1524456 w 5503378"/>
              <a:gd name="connsiteY35" fmla="*/ 395786 h 4376313"/>
              <a:gd name="connsiteX36" fmla="*/ 1427200 w 5503378"/>
              <a:gd name="connsiteY36" fmla="*/ 9 h 4376313"/>
              <a:gd name="connsiteX37" fmla="*/ 2688168 w 5503378"/>
              <a:gd name="connsiteY37" fmla="*/ 312853 h 4376313"/>
              <a:gd name="connsiteX38" fmla="*/ 2745869 w 5503378"/>
              <a:gd name="connsiteY38" fmla="*/ 346413 h 4376313"/>
              <a:gd name="connsiteX39" fmla="*/ 2815813 w 5503378"/>
              <a:gd name="connsiteY39" fmla="*/ 306248 h 4376313"/>
              <a:gd name="connsiteX40" fmla="*/ 5350123 w 5503378"/>
              <a:gd name="connsiteY40" fmla="*/ 318433 h 4376313"/>
              <a:gd name="connsiteX41" fmla="*/ 5482419 w 5503378"/>
              <a:gd name="connsiteY41" fmla="*/ 395785 h 4376313"/>
              <a:gd name="connsiteX42" fmla="*/ 5497717 w 5503378"/>
              <a:gd name="connsiteY42" fmla="*/ 395785 h 4376313"/>
              <a:gd name="connsiteX43" fmla="*/ 5497717 w 5503378"/>
              <a:gd name="connsiteY43" fmla="*/ 404730 h 4376313"/>
              <a:gd name="connsiteX44" fmla="*/ 5503378 w 5503378"/>
              <a:gd name="connsiteY44" fmla="*/ 408040 h 4376313"/>
              <a:gd name="connsiteX45" fmla="*/ 5497717 w 5503378"/>
              <a:gd name="connsiteY45" fmla="*/ 415411 h 4376313"/>
              <a:gd name="connsiteX46" fmla="*/ 5497717 w 5503378"/>
              <a:gd name="connsiteY46" fmla="*/ 4063279 h 4376313"/>
              <a:gd name="connsiteX47" fmla="*/ 5503378 w 5503378"/>
              <a:gd name="connsiteY47" fmla="*/ 4066589 h 4376313"/>
              <a:gd name="connsiteX48" fmla="*/ 5497717 w 5503378"/>
              <a:gd name="connsiteY48" fmla="*/ 4073960 h 4376313"/>
              <a:gd name="connsiteX49" fmla="*/ 5497717 w 5503378"/>
              <a:gd name="connsiteY49" fmla="*/ 4353635 h 4376313"/>
              <a:gd name="connsiteX50" fmla="*/ 5282917 w 5503378"/>
              <a:gd name="connsiteY50" fmla="*/ 4353635 h 4376313"/>
              <a:gd name="connsiteX51" fmla="*/ 5265499 w 5503378"/>
              <a:gd name="connsiteY51" fmla="*/ 4376313 h 4376313"/>
              <a:gd name="connsiteX52" fmla="*/ 5225027 w 5503378"/>
              <a:gd name="connsiteY52" fmla="*/ 4353635 h 4376313"/>
              <a:gd name="connsiteX53" fmla="*/ 5209717 w 5503378"/>
              <a:gd name="connsiteY53" fmla="*/ 4353635 h 4376313"/>
              <a:gd name="connsiteX54" fmla="*/ 5209717 w 5503378"/>
              <a:gd name="connsiteY54" fmla="*/ 4345057 h 4376313"/>
              <a:gd name="connsiteX55" fmla="*/ 5128663 w 5503378"/>
              <a:gd name="connsiteY55" fmla="*/ 4299639 h 4376313"/>
              <a:gd name="connsiteX56" fmla="*/ 2887575 w 5503378"/>
              <a:gd name="connsiteY56" fmla="*/ 4370248 h 4376313"/>
              <a:gd name="connsiteX57" fmla="*/ 2874972 w 5503378"/>
              <a:gd name="connsiteY57" fmla="*/ 4353635 h 4376313"/>
              <a:gd name="connsiteX58" fmla="*/ 2631368 w 5503378"/>
              <a:gd name="connsiteY58" fmla="*/ 4353635 h 4376313"/>
              <a:gd name="connsiteX59" fmla="*/ 2613950 w 5503378"/>
              <a:gd name="connsiteY59" fmla="*/ 4376313 h 4376313"/>
              <a:gd name="connsiteX60" fmla="*/ 373354 w 5503378"/>
              <a:gd name="connsiteY60" fmla="*/ 4294273 h 4376313"/>
              <a:gd name="connsiteX61" fmla="*/ 295433 w 5503378"/>
              <a:gd name="connsiteY61" fmla="*/ 4337382 h 4376313"/>
              <a:gd name="connsiteX62" fmla="*/ 295433 w 5503378"/>
              <a:gd name="connsiteY62" fmla="*/ 4353635 h 4376313"/>
              <a:gd name="connsiteX63" fmla="*/ 266055 w 5503378"/>
              <a:gd name="connsiteY63" fmla="*/ 4353635 h 4376313"/>
              <a:gd name="connsiteX64" fmla="*/ 236026 w 5503378"/>
              <a:gd name="connsiteY64" fmla="*/ 4370248 h 4376313"/>
              <a:gd name="connsiteX65" fmla="*/ 223423 w 5503378"/>
              <a:gd name="connsiteY65" fmla="*/ 4353635 h 4376313"/>
              <a:gd name="connsiteX66" fmla="*/ 7433 w 5503378"/>
              <a:gd name="connsiteY66" fmla="*/ 4353635 h 4376313"/>
              <a:gd name="connsiteX67" fmla="*/ 7433 w 5503378"/>
              <a:gd name="connsiteY67" fmla="*/ 4068923 h 4376313"/>
              <a:gd name="connsiteX68" fmla="*/ 0 w 5503378"/>
              <a:gd name="connsiteY68" fmla="*/ 4059125 h 4376313"/>
              <a:gd name="connsiteX69" fmla="*/ 7433 w 5503378"/>
              <a:gd name="connsiteY69" fmla="*/ 4054857 h 4376313"/>
              <a:gd name="connsiteX70" fmla="*/ 7433 w 5503378"/>
              <a:gd name="connsiteY70" fmla="*/ 410374 h 4376313"/>
              <a:gd name="connsiteX71" fmla="*/ 1 w 5503378"/>
              <a:gd name="connsiteY71" fmla="*/ 400577 h 4376313"/>
              <a:gd name="connsiteX72" fmla="*/ 7433 w 5503378"/>
              <a:gd name="connsiteY72" fmla="*/ 396308 h 4376313"/>
              <a:gd name="connsiteX73" fmla="*/ 7433 w 5503378"/>
              <a:gd name="connsiteY73" fmla="*/ 395785 h 4376313"/>
              <a:gd name="connsiteX74" fmla="*/ 8344 w 5503378"/>
              <a:gd name="connsiteY74" fmla="*/ 395785 h 4376313"/>
              <a:gd name="connsiteX75" fmla="*/ 164264 w 5503378"/>
              <a:gd name="connsiteY75" fmla="*/ 306248 h 4376313"/>
              <a:gd name="connsiteX76" fmla="*/ 1427200 w 5503378"/>
              <a:gd name="connsiteY76" fmla="*/ 9 h 437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503378" h="4376313">
                <a:moveTo>
                  <a:pt x="1269152" y="398964"/>
                </a:moveTo>
                <a:lnTo>
                  <a:pt x="1115543" y="408642"/>
                </a:lnTo>
                <a:cubicBezTo>
                  <a:pt x="883943" y="438581"/>
                  <a:pt x="656683" y="502878"/>
                  <a:pt x="443777" y="601558"/>
                </a:cubicBezTo>
                <a:lnTo>
                  <a:pt x="295433" y="680204"/>
                </a:lnTo>
                <a:lnTo>
                  <a:pt x="295433" y="3901750"/>
                </a:lnTo>
                <a:lnTo>
                  <a:pt x="334198" y="3883118"/>
                </a:lnTo>
                <a:cubicBezTo>
                  <a:pt x="621693" y="3757526"/>
                  <a:pt x="929418" y="3684630"/>
                  <a:pt x="1240374" y="3664387"/>
                </a:cubicBezTo>
                <a:lnTo>
                  <a:pt x="1269152" y="3663489"/>
                </a:lnTo>
                <a:close/>
                <a:moveTo>
                  <a:pt x="1557152" y="398013"/>
                </a:moveTo>
                <a:lnTo>
                  <a:pt x="1557152" y="3662744"/>
                </a:lnTo>
                <a:lnTo>
                  <a:pt x="1590667" y="3663823"/>
                </a:lnTo>
                <a:cubicBezTo>
                  <a:pt x="1917207" y="3684024"/>
                  <a:pt x="2240283" y="3762256"/>
                  <a:pt x="2540219" y="3898466"/>
                </a:cubicBezTo>
                <a:lnTo>
                  <a:pt x="2594382" y="3925168"/>
                </a:lnTo>
                <a:lnTo>
                  <a:pt x="2594382" y="707255"/>
                </a:lnTo>
                <a:lnTo>
                  <a:pt x="2406911" y="606565"/>
                </a:lnTo>
                <a:cubicBezTo>
                  <a:pt x="2194644" y="506800"/>
                  <a:pt x="1967801" y="441346"/>
                  <a:pt x="1736398" y="410225"/>
                </a:cubicBezTo>
                <a:close/>
                <a:moveTo>
                  <a:pt x="4262441" y="397459"/>
                </a:moveTo>
                <a:lnTo>
                  <a:pt x="4262441" y="3666541"/>
                </a:lnTo>
                <a:lnTo>
                  <a:pt x="4347032" y="3672315"/>
                </a:lnTo>
                <a:cubicBezTo>
                  <a:pt x="4637721" y="3701454"/>
                  <a:pt x="4923968" y="3776850"/>
                  <a:pt x="5191768" y="3898466"/>
                </a:cubicBezTo>
                <a:lnTo>
                  <a:pt x="5209717" y="3907366"/>
                </a:lnTo>
                <a:lnTo>
                  <a:pt x="5209717" y="686508"/>
                </a:lnTo>
                <a:lnTo>
                  <a:pt x="5128663" y="641090"/>
                </a:lnTo>
                <a:cubicBezTo>
                  <a:pt x="4867531" y="506855"/>
                  <a:pt x="4581888" y="426223"/>
                  <a:pt x="4291291" y="399245"/>
                </a:cubicBezTo>
                <a:close/>
                <a:moveTo>
                  <a:pt x="4145671" y="390227"/>
                </a:moveTo>
                <a:cubicBezTo>
                  <a:pt x="3708114" y="376589"/>
                  <a:pt x="3266746" y="483691"/>
                  <a:pt x="2887575" y="711699"/>
                </a:cubicBezTo>
                <a:lnTo>
                  <a:pt x="2882382" y="704854"/>
                </a:lnTo>
                <a:lnTo>
                  <a:pt x="2882382" y="3932615"/>
                </a:lnTo>
                <a:lnTo>
                  <a:pt x="2974975" y="3887852"/>
                </a:lnTo>
                <a:cubicBezTo>
                  <a:pt x="3244026" y="3768874"/>
                  <a:pt x="3531042" y="3696213"/>
                  <a:pt x="3822020" y="3669830"/>
                </a:cubicBezTo>
                <a:lnTo>
                  <a:pt x="3974441" y="3660877"/>
                </a:lnTo>
                <a:lnTo>
                  <a:pt x="3974441" y="395785"/>
                </a:lnTo>
                <a:lnTo>
                  <a:pt x="4235416" y="395785"/>
                </a:lnTo>
                <a:close/>
                <a:moveTo>
                  <a:pt x="1426036" y="389080"/>
                </a:moveTo>
                <a:lnTo>
                  <a:pt x="1319604" y="395786"/>
                </a:lnTo>
                <a:lnTo>
                  <a:pt x="1524456" y="395786"/>
                </a:lnTo>
                <a:close/>
                <a:moveTo>
                  <a:pt x="1427200" y="9"/>
                </a:moveTo>
                <a:cubicBezTo>
                  <a:pt x="1863397" y="1151"/>
                  <a:pt x="2299266" y="105473"/>
                  <a:pt x="2688168" y="312853"/>
                </a:cubicBezTo>
                <a:lnTo>
                  <a:pt x="2745869" y="346413"/>
                </a:lnTo>
                <a:lnTo>
                  <a:pt x="2815813" y="306248"/>
                </a:lnTo>
                <a:cubicBezTo>
                  <a:pt x="3599725" y="-106268"/>
                  <a:pt x="4570538" y="-101877"/>
                  <a:pt x="5350123" y="318433"/>
                </a:cubicBezTo>
                <a:lnTo>
                  <a:pt x="5482419" y="395785"/>
                </a:lnTo>
                <a:lnTo>
                  <a:pt x="5497717" y="395785"/>
                </a:lnTo>
                <a:lnTo>
                  <a:pt x="5497717" y="404730"/>
                </a:lnTo>
                <a:lnTo>
                  <a:pt x="5503378" y="408040"/>
                </a:lnTo>
                <a:lnTo>
                  <a:pt x="5497717" y="415411"/>
                </a:lnTo>
                <a:lnTo>
                  <a:pt x="5497717" y="4063279"/>
                </a:lnTo>
                <a:lnTo>
                  <a:pt x="5503378" y="4066589"/>
                </a:lnTo>
                <a:lnTo>
                  <a:pt x="5497717" y="4073960"/>
                </a:lnTo>
                <a:lnTo>
                  <a:pt x="5497717" y="4353635"/>
                </a:lnTo>
                <a:lnTo>
                  <a:pt x="5282917" y="4353635"/>
                </a:lnTo>
                <a:lnTo>
                  <a:pt x="5265499" y="4376313"/>
                </a:lnTo>
                <a:lnTo>
                  <a:pt x="5225027" y="4353635"/>
                </a:lnTo>
                <a:lnTo>
                  <a:pt x="5209717" y="4353635"/>
                </a:lnTo>
                <a:lnTo>
                  <a:pt x="5209717" y="4345057"/>
                </a:lnTo>
                <a:lnTo>
                  <a:pt x="5128663" y="4299639"/>
                </a:lnTo>
                <a:cubicBezTo>
                  <a:pt x="4432311" y="3941678"/>
                  <a:pt x="3561657" y="3964900"/>
                  <a:pt x="2887575" y="4370248"/>
                </a:cubicBezTo>
                <a:lnTo>
                  <a:pt x="2874972" y="4353635"/>
                </a:lnTo>
                <a:lnTo>
                  <a:pt x="2631368" y="4353635"/>
                </a:lnTo>
                <a:lnTo>
                  <a:pt x="2613950" y="4376313"/>
                </a:lnTo>
                <a:cubicBezTo>
                  <a:pt x="1942487" y="3967532"/>
                  <a:pt x="1071997" y="3939871"/>
                  <a:pt x="373354" y="4294273"/>
                </a:cubicBezTo>
                <a:lnTo>
                  <a:pt x="295433" y="4337382"/>
                </a:lnTo>
                <a:lnTo>
                  <a:pt x="295433" y="4353635"/>
                </a:lnTo>
                <a:lnTo>
                  <a:pt x="266055" y="4353635"/>
                </a:lnTo>
                <a:lnTo>
                  <a:pt x="236026" y="4370248"/>
                </a:lnTo>
                <a:lnTo>
                  <a:pt x="223423" y="4353635"/>
                </a:lnTo>
                <a:lnTo>
                  <a:pt x="7433" y="4353635"/>
                </a:lnTo>
                <a:lnTo>
                  <a:pt x="7433" y="4068923"/>
                </a:lnTo>
                <a:lnTo>
                  <a:pt x="0" y="4059125"/>
                </a:lnTo>
                <a:lnTo>
                  <a:pt x="7433" y="4054857"/>
                </a:lnTo>
                <a:lnTo>
                  <a:pt x="7433" y="410374"/>
                </a:lnTo>
                <a:lnTo>
                  <a:pt x="1" y="400577"/>
                </a:lnTo>
                <a:lnTo>
                  <a:pt x="7433" y="396308"/>
                </a:lnTo>
                <a:lnTo>
                  <a:pt x="7433" y="395785"/>
                </a:lnTo>
                <a:lnTo>
                  <a:pt x="8344" y="395785"/>
                </a:lnTo>
                <a:lnTo>
                  <a:pt x="164264" y="306248"/>
                </a:lnTo>
                <a:cubicBezTo>
                  <a:pt x="554478" y="100906"/>
                  <a:pt x="991003" y="-1132"/>
                  <a:pt x="1427200" y="9"/>
                </a:cubicBezTo>
                <a:close/>
              </a:path>
            </a:pathLst>
          </a:custGeom>
          <a:solidFill>
            <a:srgbClr val="FF8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66775" fontAlgn="base">
              <a:spcBef>
                <a:spcPct val="0"/>
              </a:spcBef>
              <a:spcAft>
                <a:spcPct val="0"/>
              </a:spcAft>
            </a:pPr>
            <a:endParaRPr lang="zh-CN" altLang="en-US" sz="3600" b="1" dirty="0">
              <a:solidFill>
                <a:prstClr val="black"/>
              </a:solidFill>
              <a:latin typeface="字魂36号-正文宋楷" panose="02000000000000000000" pitchFamily="2" charset="-122"/>
              <a:ea typeface="字魂36号-正文宋楷" panose="020000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11111111111"/>
  <p:tag name="COMMONDATA" val="eyJoZGlkIjoiN2RjYWFmNjcyOGFkM2IwYjgzN2Y5ZTEzNjVmYjkyNmMi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575.6692913385828,&quot;width&quot;:2885.6346456692913}"/>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575.6692913385828,&quot;width&quot;:2885.634645669291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千图网拥有20W+精美PPT模板 更多PPT模板下载至：www.58pic.com/office/ppt">
  <a:themeElements>
    <a:clrScheme name="自定义 6">
      <a:dk1>
        <a:sysClr val="windowText" lastClr="000000"/>
      </a:dk1>
      <a:lt1>
        <a:sysClr val="window" lastClr="FFFFFF"/>
      </a:lt1>
      <a:dk2>
        <a:srgbClr val="44546A"/>
      </a:dk2>
      <a:lt2>
        <a:srgbClr val="E7E6E6"/>
      </a:lt2>
      <a:accent1>
        <a:srgbClr val="333F50"/>
      </a:accent1>
      <a:accent2>
        <a:srgbClr val="CA8F45"/>
      </a:accent2>
      <a:accent3>
        <a:srgbClr val="333F50"/>
      </a:accent3>
      <a:accent4>
        <a:srgbClr val="CA8F45"/>
      </a:accent4>
      <a:accent5>
        <a:srgbClr val="333F50"/>
      </a:accent5>
      <a:accent6>
        <a:srgbClr val="CA8F45"/>
      </a:accent6>
      <a:hlink>
        <a:srgbClr val="333F50"/>
      </a:hlink>
      <a:folHlink>
        <a:srgbClr val="CA8F45"/>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郑少PPT">
  <a:themeElements>
    <a:clrScheme name="000-4">
      <a:dk1>
        <a:srgbClr val="1C1C1C"/>
      </a:dk1>
      <a:lt1>
        <a:srgbClr val="FFFFFF"/>
      </a:lt1>
      <a:dk2>
        <a:srgbClr val="5C5C5C"/>
      </a:dk2>
      <a:lt2>
        <a:srgbClr val="FFFFFF"/>
      </a:lt2>
      <a:accent1>
        <a:srgbClr val="AD2019"/>
      </a:accent1>
      <a:accent2>
        <a:srgbClr val="081973"/>
      </a:accent2>
      <a:accent3>
        <a:srgbClr val="AD2019"/>
      </a:accent3>
      <a:accent4>
        <a:srgbClr val="081973"/>
      </a:accent4>
      <a:accent5>
        <a:srgbClr val="AD2019"/>
      </a:accent5>
      <a:accent6>
        <a:srgbClr val="081973"/>
      </a:accent6>
      <a:hlink>
        <a:srgbClr val="FFFFFF"/>
      </a:hlink>
      <a:folHlink>
        <a:srgbClr val="FFFFFF"/>
      </a:folHlink>
    </a:clrScheme>
    <a:fontScheme name="0000001 思源黑体">
      <a:majorFont>
        <a:latin typeface="等线 Light"/>
        <a:ea typeface="思源黑体 CN Bold"/>
        <a:cs typeface=""/>
      </a:majorFont>
      <a:minorFont>
        <a:latin typeface="等线"/>
        <a:ea typeface="思源黑体 CN Extra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lnSpc>
            <a:spcPct val="150000"/>
          </a:lnSpc>
          <a:defRPr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郑少PPT">
  <a:themeElements>
    <a:clrScheme name="UPurple">
      <a:dk1>
        <a:srgbClr val="1C0031"/>
      </a:dk1>
      <a:lt1>
        <a:sysClr val="window" lastClr="FFFFFF"/>
      </a:lt1>
      <a:dk2>
        <a:srgbClr val="777777"/>
      </a:dk2>
      <a:lt2>
        <a:srgbClr val="DBEFF9"/>
      </a:lt2>
      <a:accent1>
        <a:srgbClr val="1C0031"/>
      </a:accent1>
      <a:accent2>
        <a:srgbClr val="E4B0B1"/>
      </a:accent2>
      <a:accent3>
        <a:srgbClr val="1C0031"/>
      </a:accent3>
      <a:accent4>
        <a:srgbClr val="E4B0B1"/>
      </a:accent4>
      <a:accent5>
        <a:srgbClr val="1C0031"/>
      </a:accent5>
      <a:accent6>
        <a:srgbClr val="E4B0B1"/>
      </a:accent6>
      <a:hlink>
        <a:srgbClr val="FFFFFF"/>
      </a:hlink>
      <a:folHlink>
        <a:srgbClr val="FFFFFF"/>
      </a:folHlink>
    </a:clrScheme>
    <a:fontScheme name="0000001 思源黑体">
      <a:majorFont>
        <a:latin typeface="等线 Light"/>
        <a:ea typeface="思源黑体 CN Bold"/>
        <a:cs typeface=""/>
      </a:majorFont>
      <a:minorFont>
        <a:latin typeface="等线"/>
        <a:ea typeface="思源黑体 CN Extra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lnSpc>
            <a:spcPct val="150000"/>
          </a:lnSpc>
          <a:defRPr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8_Theme_16_9">
  <a:themeElements>
    <a:clrScheme name="60_Theme60">
      <a:dk1>
        <a:srgbClr val="262626"/>
      </a:dk1>
      <a:lt1>
        <a:srgbClr val="FFFFFF"/>
      </a:lt1>
      <a:dk2>
        <a:srgbClr val="262626"/>
      </a:dk2>
      <a:lt2>
        <a:srgbClr val="FFFFFF"/>
      </a:lt2>
      <a:accent1>
        <a:srgbClr val="0198CD"/>
      </a:accent1>
      <a:accent2>
        <a:srgbClr val="E93432"/>
      </a:accent2>
      <a:accent3>
        <a:srgbClr val="0198CD"/>
      </a:accent3>
      <a:accent4>
        <a:srgbClr val="E93432"/>
      </a:accent4>
      <a:accent5>
        <a:srgbClr val="0198CD"/>
      </a:accent5>
      <a:accent6>
        <a:srgbClr val="E93432"/>
      </a:accent6>
      <a:hlink>
        <a:srgbClr val="FFFFFF"/>
      </a:hlink>
      <a:folHlink>
        <a:srgbClr val="595959"/>
      </a:folHlink>
    </a:clrScheme>
    <a:fontScheme name="Roboto">
      <a:majorFont>
        <a:latin typeface="Roboto Medium"/>
        <a:ea typeface=""/>
        <a:cs typeface="Roboto Medium"/>
      </a:majorFont>
      <a:minorFont>
        <a:latin typeface="Roboto Condensed"/>
        <a:ea typeface=""/>
        <a:cs typeface="Roboto Condensed"/>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333</Words>
  <Application>Microsoft Office PowerPoint</Application>
  <PresentationFormat>宽屏</PresentationFormat>
  <Paragraphs>58</Paragraphs>
  <Slides>11</Slides>
  <Notes>11</Notes>
  <HiddenSlides>0</HiddenSlides>
  <MMClips>0</MMClips>
  <ScaleCrop>false</ScaleCrop>
  <HeadingPairs>
    <vt:vector size="6" baseType="variant">
      <vt:variant>
        <vt:lpstr>已用的字体</vt:lpstr>
      </vt:variant>
      <vt:variant>
        <vt:i4>17</vt:i4>
      </vt:variant>
      <vt:variant>
        <vt:lpstr>主题</vt:lpstr>
      </vt:variant>
      <vt:variant>
        <vt:i4>5</vt:i4>
      </vt:variant>
      <vt:variant>
        <vt:lpstr>幻灯片标题</vt:lpstr>
      </vt:variant>
      <vt:variant>
        <vt:i4>11</vt:i4>
      </vt:variant>
    </vt:vector>
  </HeadingPairs>
  <TitlesOfParts>
    <vt:vector size="33" baseType="lpstr">
      <vt:lpstr>Lato Hairline</vt:lpstr>
      <vt:lpstr>Lato Regular</vt:lpstr>
      <vt:lpstr>等线</vt:lpstr>
      <vt:lpstr>等线 Light</vt:lpstr>
      <vt:lpstr>方正粗黑宋简体</vt:lpstr>
      <vt:lpstr>楷体</vt:lpstr>
      <vt:lpstr>思源黑体 CN Bold</vt:lpstr>
      <vt:lpstr>思源黑体 CN ExtraLight</vt:lpstr>
      <vt:lpstr>微软雅黑</vt:lpstr>
      <vt:lpstr>字魂36号-正文宋楷</vt:lpstr>
      <vt:lpstr>Agency FB</vt:lpstr>
      <vt:lpstr>Arial</vt:lpstr>
      <vt:lpstr>Calibri</vt:lpstr>
      <vt:lpstr>Calibri Light</vt:lpstr>
      <vt:lpstr>Lato Light</vt:lpstr>
      <vt:lpstr>Roboto Condensed</vt:lpstr>
      <vt:lpstr>Roboto Medium</vt:lpstr>
      <vt:lpstr>Office 主题​​</vt:lpstr>
      <vt:lpstr>千图网拥有20W+精美PPT模板 更多PPT模板下载至：www.58pic.com/office/ppt</vt:lpstr>
      <vt:lpstr>郑少PPT</vt:lpstr>
      <vt:lpstr>1_郑少PPT</vt:lpstr>
      <vt:lpstr>8_Theme_16_9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111111111111</dc:title>
  <dc:creator>张 建春</dc:creator>
  <cp:lastModifiedBy>王 昊鹏</cp:lastModifiedBy>
  <cp:revision>145</cp:revision>
  <dcterms:created xsi:type="dcterms:W3CDTF">2018-10-21T11:02:00Z</dcterms:created>
  <dcterms:modified xsi:type="dcterms:W3CDTF">2022-05-25T09:06:34Z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306C966A4558476AA8C7ED482537B2E1</vt:lpwstr>
  </property>
  <property fmtid="{D5CDD505-2E9C-101B-9397-08002B2CF9AE}" pid="4" name="commondata">
    <vt:lpwstr>eyJoZGlkIjoiNGU5YTk2NWU3OTRhNTU0YjZlNWE0ODExMjY4YzM0MTgifQ==</vt:lpwstr>
  </property>
</Properties>
</file>

<file path=docProps/thumbnail.jpeg>
</file>